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82" r:id="rId2"/>
  </p:sldMasterIdLst>
  <p:notesMasterIdLst>
    <p:notesMasterId r:id="rId20"/>
  </p:notesMasterIdLst>
  <p:sldIdLst>
    <p:sldId id="256" r:id="rId3"/>
    <p:sldId id="288" r:id="rId4"/>
    <p:sldId id="289" r:id="rId5"/>
    <p:sldId id="291" r:id="rId6"/>
    <p:sldId id="260" r:id="rId7"/>
    <p:sldId id="301" r:id="rId8"/>
    <p:sldId id="293" r:id="rId9"/>
    <p:sldId id="294" r:id="rId10"/>
    <p:sldId id="295" r:id="rId11"/>
    <p:sldId id="296" r:id="rId12"/>
    <p:sldId id="297" r:id="rId13"/>
    <p:sldId id="284" r:id="rId14"/>
    <p:sldId id="281" r:id="rId15"/>
    <p:sldId id="279" r:id="rId16"/>
    <p:sldId id="280" r:id="rId17"/>
    <p:sldId id="298" r:id="rId18"/>
    <p:sldId id="299" r:id="rId19"/>
  </p:sldIdLst>
  <p:sldSz cx="12192000" cy="6858000"/>
  <p:notesSz cx="6858000" cy="9144000"/>
  <p:embeddedFontLst>
    <p:embeddedFont>
      <p:font typeface="#9Slide07 Bungee Shade" pitchFamily="2" charset="0"/>
      <p:regular r:id="rId21"/>
    </p:embeddedFont>
    <p:embeddedFont>
      <p:font typeface="Cambria" panose="02040503050406030204" pitchFamily="18" charset="0"/>
      <p:regular r:id="rId22"/>
      <p:bold r:id="rId23"/>
      <p:italic r:id="rId24"/>
      <p:boldItalic r:id="rId25"/>
    </p:embeddedFont>
    <p:embeddedFont>
      <p:font typeface="#9Slide03 Kaleko 105 Round Bold" pitchFamily="2" charset="0"/>
      <p:bold r:id="rId26"/>
    </p:embeddedFont>
    <p:embeddedFont>
      <p:font typeface="#9Slide03 Arima Madurai Black" panose="00000A00000000000000" pitchFamily="2" charset="0"/>
      <p:bold r:id="rId27"/>
    </p:embeddedFon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#9Slide03 AmpleSoft Bold" panose="02000000000000000000" pitchFamily="2" charset="0"/>
      <p:regular r:id="rId32"/>
    </p:embeddedFont>
    <p:embeddedFont>
      <p:font typeface="Nunito" panose="020B0604020202020204" charset="0"/>
      <p:regular r:id="rId33"/>
      <p:bold r:id="rId34"/>
      <p:italic r:id="rId35"/>
      <p:boldItalic r:id="rId36"/>
    </p:embeddedFont>
    <p:embeddedFont>
      <p:font typeface="#9Slide07 SVNZiclets" panose="02000603000000000000" pitchFamily="2" charset="0"/>
      <p:regular r:id="rId37"/>
    </p:embeddedFont>
    <p:embeddedFont>
      <p:font typeface="Calibri Light" panose="020F0302020204030204" pitchFamily="34" charset="0"/>
      <p:regular r:id="rId38"/>
      <p:italic r:id="rId39"/>
    </p:embeddedFont>
    <p:embeddedFont>
      <p:font typeface="Poppins" panose="020B0604020202020204" charset="0"/>
      <p:regular r:id="rId40"/>
      <p:bold r:id="rId41"/>
      <p:italic r:id="rId42"/>
      <p:boldItalic r:id="rId43"/>
    </p:embeddedFont>
    <p:embeddedFont>
      <p:font typeface="#9Slide07 SVNSmirk" pitchFamily="2" charset="0"/>
      <p:regular r:id="rId44"/>
    </p:embeddedFont>
  </p:embeddedFontLst>
  <p:custDataLst>
    <p:tags r:id="rId4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565"/>
    <a:srgbClr val="00B050"/>
    <a:srgbClr val="419991"/>
    <a:srgbClr val="4BB1A8"/>
    <a:srgbClr val="EB8E91"/>
    <a:srgbClr val="FFF7F7"/>
    <a:srgbClr val="FFE7E7"/>
    <a:srgbClr val="FFD3D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5332" autoAdjust="0"/>
  </p:normalViewPr>
  <p:slideViewPr>
    <p:cSldViewPr snapToGrid="0">
      <p:cViewPr varScale="1">
        <p:scale>
          <a:sx n="83" d="100"/>
          <a:sy n="83" d="100"/>
        </p:scale>
        <p:origin x="686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6.fntdata"/><Relationship Id="rId39" Type="http://schemas.openxmlformats.org/officeDocument/2006/relationships/font" Target="fonts/font19.fntdata"/><Relationship Id="rId21" Type="http://schemas.openxmlformats.org/officeDocument/2006/relationships/font" Target="fonts/font1.fntdata"/><Relationship Id="rId34" Type="http://schemas.openxmlformats.org/officeDocument/2006/relationships/font" Target="fonts/font14.fntdata"/><Relationship Id="rId42" Type="http://schemas.openxmlformats.org/officeDocument/2006/relationships/font" Target="fonts/font22.fntdata"/><Relationship Id="rId47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font" Target="fonts/font9.fntdata"/><Relationship Id="rId11" Type="http://schemas.openxmlformats.org/officeDocument/2006/relationships/slide" Target="slides/slide9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font" Target="fonts/font17.fntdata"/><Relationship Id="rId40" Type="http://schemas.openxmlformats.org/officeDocument/2006/relationships/font" Target="fonts/font20.fntdata"/><Relationship Id="rId45" Type="http://schemas.openxmlformats.org/officeDocument/2006/relationships/tags" Target="tags/tag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font" Target="fonts/font16.fntdata"/><Relationship Id="rId49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11.fntdata"/><Relationship Id="rId44" Type="http://schemas.openxmlformats.org/officeDocument/2006/relationships/font" Target="fonts/font24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font" Target="fonts/font15.fntdata"/><Relationship Id="rId43" Type="http://schemas.openxmlformats.org/officeDocument/2006/relationships/font" Target="fonts/font23.fntdata"/><Relationship Id="rId48" Type="http://schemas.openxmlformats.org/officeDocument/2006/relationships/theme" Target="theme/theme1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38" Type="http://schemas.openxmlformats.org/officeDocument/2006/relationships/font" Target="fonts/font18.fntdata"/><Relationship Id="rId46" Type="http://schemas.openxmlformats.org/officeDocument/2006/relationships/presProps" Target="presProps.xml"/><Relationship Id="rId20" Type="http://schemas.openxmlformats.org/officeDocument/2006/relationships/notesMaster" Target="notesMasters/notesMaster1.xml"/><Relationship Id="rId41" Type="http://schemas.openxmlformats.org/officeDocument/2006/relationships/font" Target="fonts/font2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443FE0-A0FF-4780-8581-9BE4EC55E1B8}" type="datetimeFigureOut">
              <a:rPr lang="en-US" smtClean="0"/>
              <a:t>11/24/2021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A07ED2-94BA-480B-9995-D8C45410F3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7683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1" name="Google Shape;1211;g8a936a48ac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2" name="Google Shape;1212;g8a936a48ac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484146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0" name="Google Shape;910;g8a936a48ac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1" name="Google Shape;911;g8a936a48ac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258584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0" name="Google Shape;910;g8a936a48ac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1" name="Google Shape;911;g8a936a48ac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299373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83FD7-0B53-43CB-9D19-2CACB58D3510}" type="datetimeFigureOut">
              <a:rPr lang="en-US" smtClean="0"/>
              <a:t>11/24/2021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8B686F-49CF-44AB-BFE1-E08236E48B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51177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83FD7-0B53-43CB-9D19-2CACB58D3510}" type="datetimeFigureOut">
              <a:rPr lang="en-US" smtClean="0"/>
              <a:t>11/24/2021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8B686F-49CF-44AB-BFE1-E08236E48B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16433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83FD7-0B53-43CB-9D19-2CACB58D3510}" type="datetimeFigureOut">
              <a:rPr lang="en-US" smtClean="0"/>
              <a:t>11/24/2021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8B686F-49CF-44AB-BFE1-E08236E48B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47841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83FD7-0B53-43CB-9D19-2CACB58D3510}" type="datetimeFigureOut">
              <a:rPr lang="en-US" smtClean="0"/>
              <a:t>11/24/2021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8B686F-49CF-44AB-BFE1-E08236E48B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31142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83FD7-0B53-43CB-9D19-2CACB58D3510}" type="datetimeFigureOut">
              <a:rPr lang="en-US" smtClean="0"/>
              <a:t>11/24/2021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8B686F-49CF-44AB-BFE1-E08236E48B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67989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83FD7-0B53-43CB-9D19-2CACB58D3510}" type="datetimeFigureOut">
              <a:rPr lang="en-US" smtClean="0"/>
              <a:t>11/24/2021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8B686F-49CF-44AB-BFE1-E08236E48B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3224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83FD7-0B53-43CB-9D19-2CACB58D3510}" type="datetimeFigureOut">
              <a:rPr lang="en-US" smtClean="0"/>
              <a:t>11/24/2021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8B686F-49CF-44AB-BFE1-E08236E48B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28010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83FD7-0B53-43CB-9D19-2CACB58D3510}" type="datetimeFigureOut">
              <a:rPr lang="en-US" smtClean="0"/>
              <a:t>11/24/2021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8B686F-49CF-44AB-BFE1-E08236E48B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80219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83FD7-0B53-43CB-9D19-2CACB58D3510}" type="datetimeFigureOut">
              <a:rPr lang="en-US" smtClean="0"/>
              <a:t>11/24/2021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8B686F-49CF-44AB-BFE1-E08236E48B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951563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83FD7-0B53-43CB-9D19-2CACB58D3510}" type="datetimeFigureOut">
              <a:rPr lang="en-US" smtClean="0"/>
              <a:t>11/24/2021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8B686F-49CF-44AB-BFE1-E08236E48B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42779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83FD7-0B53-43CB-9D19-2CACB58D3510}" type="datetimeFigureOut">
              <a:rPr lang="en-US" smtClean="0"/>
              <a:t>11/24/2021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8B686F-49CF-44AB-BFE1-E08236E48B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49319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83FD7-0B53-43CB-9D19-2CACB58D3510}" type="datetimeFigureOut">
              <a:rPr lang="en-US" smtClean="0"/>
              <a:t>11/24/2021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8B686F-49CF-44AB-BFE1-E08236E48B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0301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1614901" y="1446084"/>
            <a:ext cx="5136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1614900" y="4355117"/>
            <a:ext cx="3262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552714" y="531559"/>
            <a:ext cx="10879255" cy="5880396"/>
            <a:chOff x="414535" y="398669"/>
            <a:chExt cx="8159441" cy="4410297"/>
          </a:xfrm>
        </p:grpSpPr>
        <p:sp>
          <p:nvSpPr>
            <p:cNvPr id="12" name="Google Shape;12;p2"/>
            <p:cNvSpPr/>
            <p:nvPr/>
          </p:nvSpPr>
          <p:spPr>
            <a:xfrm>
              <a:off x="6685541" y="4518232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16"/>
                  </a:lnTo>
                  <a:cubicBezTo>
                    <a:pt x="175704" y="250570"/>
                    <a:pt x="157257" y="269017"/>
                    <a:pt x="134514" y="269017"/>
                  </a:cubicBezTo>
                  <a:cubicBezTo>
                    <a:pt x="111770" y="269017"/>
                    <a:pt x="93323" y="250570"/>
                    <a:pt x="93323" y="227816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190" y="9332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 b="0" i="0" u="none" strike="noStrike" cap="none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509279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4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4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 b="0" i="0" u="none" strike="noStrike" cap="none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5719298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 b="0" i="0" u="none" strike="noStrike" cap="none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372198" y="2495532"/>
              <a:ext cx="201779" cy="202435"/>
            </a:xfrm>
            <a:custGeom>
              <a:avLst/>
              <a:gdLst/>
              <a:ahLst/>
              <a:cxnLst/>
              <a:rect l="l" t="t" r="r" b="b"/>
              <a:pathLst>
                <a:path w="269038" h="269017" extrusionOk="0">
                  <a:moveTo>
                    <a:pt x="41200" y="93323"/>
                  </a:moveTo>
                  <a:lnTo>
                    <a:pt x="93334" y="93323"/>
                  </a:lnTo>
                  <a:lnTo>
                    <a:pt x="93334" y="41190"/>
                  </a:lnTo>
                  <a:cubicBezTo>
                    <a:pt x="93334" y="18436"/>
                    <a:pt x="111781" y="0"/>
                    <a:pt x="134524" y="0"/>
                  </a:cubicBezTo>
                  <a:cubicBezTo>
                    <a:pt x="157268" y="0"/>
                    <a:pt x="175715" y="18436"/>
                    <a:pt x="175715" y="41190"/>
                  </a:cubicBezTo>
                  <a:lnTo>
                    <a:pt x="175715" y="93323"/>
                  </a:lnTo>
                  <a:lnTo>
                    <a:pt x="227848" y="93323"/>
                  </a:lnTo>
                  <a:cubicBezTo>
                    <a:pt x="250592" y="93323"/>
                    <a:pt x="269038" y="111759"/>
                    <a:pt x="269038" y="134514"/>
                  </a:cubicBezTo>
                  <a:cubicBezTo>
                    <a:pt x="269038" y="157268"/>
                    <a:pt x="250592" y="175704"/>
                    <a:pt x="227848" y="175704"/>
                  </a:cubicBezTo>
                  <a:lnTo>
                    <a:pt x="175715" y="175704"/>
                  </a:lnTo>
                  <a:lnTo>
                    <a:pt x="175715" y="227827"/>
                  </a:lnTo>
                  <a:cubicBezTo>
                    <a:pt x="175715" y="250581"/>
                    <a:pt x="157268" y="269017"/>
                    <a:pt x="134524" y="269017"/>
                  </a:cubicBezTo>
                  <a:cubicBezTo>
                    <a:pt x="111781" y="269017"/>
                    <a:pt x="93334" y="250581"/>
                    <a:pt x="93334" y="227827"/>
                  </a:cubicBezTo>
                  <a:lnTo>
                    <a:pt x="93334" y="175704"/>
                  </a:lnTo>
                  <a:lnTo>
                    <a:pt x="4120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200" y="9332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 b="0" i="0" u="none" strike="noStrike" cap="none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414535" y="2484754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 b="0" i="0" u="none" strike="noStrike" cap="none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249166" y="4465700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 b="0" i="0" u="none" strike="noStrike" cap="none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886155" y="531542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 b="0" i="0" u="none" strike="noStrike" cap="none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8244917" y="4538950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 b="0" i="0" u="none" strike="noStrike" cap="none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4968893" y="4446205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 b="0" i="0" u="none" strike="noStrike" cap="none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515528" y="4527114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 b="0" i="0" u="none" strike="noStrike" cap="none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288011" y="398669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 b="0" i="0" u="none" strike="noStrike" cap="none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77243" y="430751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 b="0" i="0" u="none" strike="noStrike" cap="none"/>
            </a:p>
          </p:txBody>
        </p:sp>
      </p:grpSp>
    </p:spTree>
    <p:extLst>
      <p:ext uri="{BB962C8B-B14F-4D97-AF65-F5344CB8AC3E}">
        <p14:creationId xmlns:p14="http://schemas.microsoft.com/office/powerpoint/2010/main" val="367727649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5"/>
          <p:cNvSpPr txBox="1">
            <a:spLocks noGrp="1"/>
          </p:cNvSpPr>
          <p:nvPr>
            <p:ph type="title"/>
          </p:nvPr>
        </p:nvSpPr>
        <p:spPr>
          <a:xfrm>
            <a:off x="1252200" y="987552"/>
            <a:ext cx="9687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3467">
                <a:latin typeface="Poppins"/>
                <a:ea typeface="Poppins"/>
                <a:cs typeface="Poppins"/>
                <a:sym typeface="Poppi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58" name="Google Shape;58;p5"/>
          <p:cNvGrpSpPr/>
          <p:nvPr/>
        </p:nvGrpSpPr>
        <p:grpSpPr>
          <a:xfrm>
            <a:off x="349514" y="251219"/>
            <a:ext cx="11488855" cy="6277764"/>
            <a:chOff x="262135" y="188414"/>
            <a:chExt cx="8616641" cy="4708323"/>
          </a:xfrm>
        </p:grpSpPr>
        <p:grpSp>
          <p:nvGrpSpPr>
            <p:cNvPr id="59" name="Google Shape;59;p5"/>
            <p:cNvGrpSpPr/>
            <p:nvPr/>
          </p:nvGrpSpPr>
          <p:grpSpPr>
            <a:xfrm>
              <a:off x="262135" y="188414"/>
              <a:ext cx="8616641" cy="4708323"/>
              <a:chOff x="262135" y="188414"/>
              <a:chExt cx="8616641" cy="4708323"/>
            </a:xfrm>
          </p:grpSpPr>
          <p:sp>
            <p:nvSpPr>
              <p:cNvPr id="60" name="Google Shape;60;p5"/>
              <p:cNvSpPr/>
              <p:nvPr/>
            </p:nvSpPr>
            <p:spPr>
              <a:xfrm>
                <a:off x="7066541" y="4670630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27"/>
                    </a:lnTo>
                    <a:cubicBezTo>
                      <a:pt x="175704" y="250570"/>
                      <a:pt x="157257" y="269017"/>
                      <a:pt x="134514" y="269017"/>
                    </a:cubicBezTo>
                    <a:cubicBezTo>
                      <a:pt x="111770" y="269017"/>
                      <a:pt x="93323" y="250570"/>
                      <a:pt x="93323" y="227827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57" y="175704"/>
                      <a:pt x="0" y="157268"/>
                      <a:pt x="0" y="134514"/>
                    </a:cubicBezTo>
                    <a:cubicBezTo>
                      <a:pt x="0" y="111759"/>
                      <a:pt x="18457" y="93323"/>
                      <a:pt x="41190" y="9332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 b="0" i="0" u="none" strike="noStrike" cap="none"/>
              </a:p>
            </p:txBody>
          </p:sp>
          <p:sp>
            <p:nvSpPr>
              <p:cNvPr id="61" name="Google Shape;61;p5"/>
              <p:cNvSpPr/>
              <p:nvPr/>
            </p:nvSpPr>
            <p:spPr>
              <a:xfrm>
                <a:off x="1671079" y="188414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4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16"/>
                    </a:lnTo>
                    <a:cubicBezTo>
                      <a:pt x="175704" y="250581"/>
                      <a:pt x="15724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16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 b="0" i="0" u="none" strike="noStrike" cap="none"/>
              </a:p>
            </p:txBody>
          </p:sp>
          <p:sp>
            <p:nvSpPr>
              <p:cNvPr id="62" name="Google Shape;62;p5"/>
              <p:cNvSpPr/>
              <p:nvPr/>
            </p:nvSpPr>
            <p:spPr>
              <a:xfrm>
                <a:off x="6024098" y="274080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 b="0" i="0" u="none" strike="noStrike" cap="none"/>
              </a:p>
            </p:txBody>
          </p:sp>
          <p:sp>
            <p:nvSpPr>
              <p:cNvPr id="63" name="Google Shape;63;p5"/>
              <p:cNvSpPr/>
              <p:nvPr/>
            </p:nvSpPr>
            <p:spPr>
              <a:xfrm>
                <a:off x="8676998" y="1943199"/>
                <a:ext cx="201779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38" h="269017" extrusionOk="0">
                    <a:moveTo>
                      <a:pt x="41200" y="93323"/>
                    </a:moveTo>
                    <a:lnTo>
                      <a:pt x="93334" y="93323"/>
                    </a:lnTo>
                    <a:lnTo>
                      <a:pt x="93334" y="41190"/>
                    </a:lnTo>
                    <a:cubicBezTo>
                      <a:pt x="93334" y="18436"/>
                      <a:pt x="111781" y="0"/>
                      <a:pt x="134524" y="0"/>
                    </a:cubicBezTo>
                    <a:cubicBezTo>
                      <a:pt x="157268" y="0"/>
                      <a:pt x="175715" y="18436"/>
                      <a:pt x="175715" y="41190"/>
                    </a:cubicBezTo>
                    <a:lnTo>
                      <a:pt x="175715" y="93323"/>
                    </a:lnTo>
                    <a:lnTo>
                      <a:pt x="227848" y="93323"/>
                    </a:lnTo>
                    <a:cubicBezTo>
                      <a:pt x="250592" y="93323"/>
                      <a:pt x="269038" y="111759"/>
                      <a:pt x="269038" y="134514"/>
                    </a:cubicBezTo>
                    <a:cubicBezTo>
                      <a:pt x="269038" y="157268"/>
                      <a:pt x="250592" y="175704"/>
                      <a:pt x="227848" y="175704"/>
                    </a:cubicBezTo>
                    <a:lnTo>
                      <a:pt x="175715" y="175704"/>
                    </a:lnTo>
                    <a:lnTo>
                      <a:pt x="175715" y="227827"/>
                    </a:lnTo>
                    <a:cubicBezTo>
                      <a:pt x="175715" y="250581"/>
                      <a:pt x="157268" y="269017"/>
                      <a:pt x="134524" y="269017"/>
                    </a:cubicBezTo>
                    <a:cubicBezTo>
                      <a:pt x="111781" y="269017"/>
                      <a:pt x="93334" y="250581"/>
                      <a:pt x="93334" y="227827"/>
                    </a:cubicBezTo>
                    <a:lnTo>
                      <a:pt x="93334" y="175704"/>
                    </a:lnTo>
                    <a:lnTo>
                      <a:pt x="41200" y="175704"/>
                    </a:lnTo>
                    <a:cubicBezTo>
                      <a:pt x="18457" y="175704"/>
                      <a:pt x="0" y="157268"/>
                      <a:pt x="0" y="134514"/>
                    </a:cubicBezTo>
                    <a:cubicBezTo>
                      <a:pt x="0" y="111759"/>
                      <a:pt x="18457" y="93323"/>
                      <a:pt x="41200" y="9332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 b="0" i="0" u="none" strike="noStrike" cap="none"/>
              </a:p>
            </p:txBody>
          </p:sp>
          <p:sp>
            <p:nvSpPr>
              <p:cNvPr id="64" name="Google Shape;64;p5"/>
              <p:cNvSpPr/>
              <p:nvPr/>
            </p:nvSpPr>
            <p:spPr>
              <a:xfrm>
                <a:off x="262135" y="2103752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24"/>
                    </a:cubicBezTo>
                    <a:cubicBezTo>
                      <a:pt x="269028" y="157268"/>
                      <a:pt x="250581" y="175715"/>
                      <a:pt x="227837" y="175715"/>
                    </a:cubicBezTo>
                    <a:lnTo>
                      <a:pt x="175704" y="175715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15"/>
                    </a:lnTo>
                    <a:lnTo>
                      <a:pt x="41190" y="175715"/>
                    </a:lnTo>
                    <a:cubicBezTo>
                      <a:pt x="18446" y="175715"/>
                      <a:pt x="0" y="157268"/>
                      <a:pt x="0" y="13452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 b="0" i="0" u="none" strike="noStrike" cap="none"/>
              </a:p>
            </p:txBody>
          </p:sp>
          <p:sp>
            <p:nvSpPr>
              <p:cNvPr id="65" name="Google Shape;65;p5"/>
              <p:cNvSpPr/>
              <p:nvPr/>
            </p:nvSpPr>
            <p:spPr>
              <a:xfrm>
                <a:off x="2944366" y="4694302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79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79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27"/>
                    </a:lnTo>
                    <a:cubicBezTo>
                      <a:pt x="175704" y="250570"/>
                      <a:pt x="157257" y="269017"/>
                      <a:pt x="134514" y="269017"/>
                    </a:cubicBezTo>
                    <a:cubicBezTo>
                      <a:pt x="111770" y="269017"/>
                      <a:pt x="93323" y="250570"/>
                      <a:pt x="93323" y="227827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 b="0" i="0" u="none" strike="noStrike" cap="none"/>
              </a:p>
            </p:txBody>
          </p:sp>
          <p:sp>
            <p:nvSpPr>
              <p:cNvPr id="66" name="Google Shape;66;p5"/>
              <p:cNvSpPr/>
              <p:nvPr/>
            </p:nvSpPr>
            <p:spPr>
              <a:xfrm>
                <a:off x="4038555" y="226740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74415" y="213857"/>
                    </a:moveTo>
                    <a:lnTo>
                      <a:pt x="85026" y="213857"/>
                    </a:lnTo>
                    <a:cubicBezTo>
                      <a:pt x="38142" y="213857"/>
                      <a:pt x="0" y="175715"/>
                      <a:pt x="0" y="128830"/>
                    </a:cubicBezTo>
                    <a:cubicBezTo>
                      <a:pt x="0" y="81946"/>
                      <a:pt x="38142" y="43804"/>
                      <a:pt x="85026" y="43804"/>
                    </a:cubicBezTo>
                    <a:cubicBezTo>
                      <a:pt x="88444" y="43804"/>
                      <a:pt x="91863" y="44016"/>
                      <a:pt x="95260" y="44439"/>
                    </a:cubicBezTo>
                    <a:cubicBezTo>
                      <a:pt x="115167" y="16679"/>
                      <a:pt x="147118" y="0"/>
                      <a:pt x="182043" y="0"/>
                    </a:cubicBezTo>
                    <a:cubicBezTo>
                      <a:pt x="232367" y="0"/>
                      <a:pt x="274785" y="34702"/>
                      <a:pt x="286046" y="81957"/>
                    </a:cubicBezTo>
                    <a:cubicBezTo>
                      <a:pt x="317171" y="87471"/>
                      <a:pt x="340867" y="114712"/>
                      <a:pt x="340867" y="147394"/>
                    </a:cubicBezTo>
                    <a:cubicBezTo>
                      <a:pt x="340867" y="184044"/>
                      <a:pt x="311054" y="213857"/>
                      <a:pt x="274415" y="213857"/>
                    </a:cubicBezTo>
                    <a:close/>
                    <a:moveTo>
                      <a:pt x="85026" y="86137"/>
                    </a:moveTo>
                    <a:cubicBezTo>
                      <a:pt x="61478" y="86137"/>
                      <a:pt x="42333" y="105293"/>
                      <a:pt x="42333" y="128830"/>
                    </a:cubicBezTo>
                    <a:cubicBezTo>
                      <a:pt x="42333" y="152378"/>
                      <a:pt x="61478" y="171524"/>
                      <a:pt x="85026" y="171524"/>
                    </a:cubicBezTo>
                    <a:lnTo>
                      <a:pt x="274415" y="171524"/>
                    </a:lnTo>
                    <a:cubicBezTo>
                      <a:pt x="287707" y="171524"/>
                      <a:pt x="298534" y="160707"/>
                      <a:pt x="298534" y="147394"/>
                    </a:cubicBezTo>
                    <a:cubicBezTo>
                      <a:pt x="298534" y="134090"/>
                      <a:pt x="287707" y="123274"/>
                      <a:pt x="274415" y="123274"/>
                    </a:cubicBezTo>
                    <a:cubicBezTo>
                      <a:pt x="273198" y="123274"/>
                      <a:pt x="272012" y="123401"/>
                      <a:pt x="270848" y="123581"/>
                    </a:cubicBezTo>
                    <a:lnTo>
                      <a:pt x="247702" y="127063"/>
                    </a:lnTo>
                    <a:lnTo>
                      <a:pt x="246559" y="103695"/>
                    </a:lnTo>
                    <a:cubicBezTo>
                      <a:pt x="244866" y="69289"/>
                      <a:pt x="216524" y="42333"/>
                      <a:pt x="182043" y="42333"/>
                    </a:cubicBezTo>
                    <a:cubicBezTo>
                      <a:pt x="157511" y="42333"/>
                      <a:pt x="135403" y="55954"/>
                      <a:pt x="124332" y="77903"/>
                    </a:cubicBezTo>
                    <a:lnTo>
                      <a:pt x="116067" y="94286"/>
                    </a:lnTo>
                    <a:lnTo>
                      <a:pt x="98689" y="88423"/>
                    </a:lnTo>
                    <a:cubicBezTo>
                      <a:pt x="94181" y="86899"/>
                      <a:pt x="89587" y="86137"/>
                      <a:pt x="85026" y="86137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 b="0" i="0" u="none" strike="noStrike" cap="none"/>
              </a:p>
            </p:txBody>
          </p:sp>
          <p:sp>
            <p:nvSpPr>
              <p:cNvPr id="67" name="Google Shape;67;p5"/>
              <p:cNvSpPr/>
              <p:nvPr/>
            </p:nvSpPr>
            <p:spPr>
              <a:xfrm>
                <a:off x="4892693" y="4598603"/>
                <a:ext cx="465415" cy="281852"/>
              </a:xfrm>
              <a:custGeom>
                <a:avLst/>
                <a:gdLst/>
                <a:ahLst/>
                <a:cxnLst/>
                <a:rect l="l" t="t" r="r" b="b"/>
                <a:pathLst>
                  <a:path w="620553" h="374554" extrusionOk="0">
                    <a:moveTo>
                      <a:pt x="475689" y="374554"/>
                    </a:moveTo>
                    <a:lnTo>
                      <a:pt x="108902" y="374554"/>
                    </a:lnTo>
                    <a:cubicBezTo>
                      <a:pt x="48852" y="374554"/>
                      <a:pt x="0" y="325712"/>
                      <a:pt x="0" y="265662"/>
                    </a:cubicBezTo>
                    <a:cubicBezTo>
                      <a:pt x="0" y="207602"/>
                      <a:pt x="45656" y="160019"/>
                      <a:pt x="102965" y="156919"/>
                    </a:cubicBezTo>
                    <a:cubicBezTo>
                      <a:pt x="117485" y="67405"/>
                      <a:pt x="194955" y="0"/>
                      <a:pt x="287792" y="0"/>
                    </a:cubicBezTo>
                    <a:cubicBezTo>
                      <a:pt x="353059" y="0"/>
                      <a:pt x="412411" y="33263"/>
                      <a:pt x="446510" y="87862"/>
                    </a:cubicBezTo>
                    <a:cubicBezTo>
                      <a:pt x="456152" y="85862"/>
                      <a:pt x="465910" y="84846"/>
                      <a:pt x="475689" y="84846"/>
                    </a:cubicBezTo>
                    <a:cubicBezTo>
                      <a:pt x="555561" y="84846"/>
                      <a:pt x="620553" y="149838"/>
                      <a:pt x="620553" y="229711"/>
                    </a:cubicBezTo>
                    <a:cubicBezTo>
                      <a:pt x="620553" y="309573"/>
                      <a:pt x="555561" y="374554"/>
                      <a:pt x="475689" y="374554"/>
                    </a:cubicBezTo>
                    <a:close/>
                    <a:moveTo>
                      <a:pt x="108902" y="199093"/>
                    </a:moveTo>
                    <a:cubicBezTo>
                      <a:pt x="72188" y="199093"/>
                      <a:pt x="42333" y="228949"/>
                      <a:pt x="42333" y="265662"/>
                    </a:cubicBezTo>
                    <a:cubicBezTo>
                      <a:pt x="42333" y="302365"/>
                      <a:pt x="72188" y="332221"/>
                      <a:pt x="108902" y="332221"/>
                    </a:cubicBezTo>
                    <a:lnTo>
                      <a:pt x="475689" y="332221"/>
                    </a:lnTo>
                    <a:cubicBezTo>
                      <a:pt x="532225" y="332221"/>
                      <a:pt x="578220" y="286226"/>
                      <a:pt x="578220" y="229711"/>
                    </a:cubicBezTo>
                    <a:cubicBezTo>
                      <a:pt x="578220" y="173175"/>
                      <a:pt x="532225" y="127179"/>
                      <a:pt x="475689" y="127179"/>
                    </a:cubicBezTo>
                    <a:cubicBezTo>
                      <a:pt x="464682" y="127179"/>
                      <a:pt x="453654" y="129021"/>
                      <a:pt x="442933" y="132640"/>
                    </a:cubicBezTo>
                    <a:lnTo>
                      <a:pt x="425534" y="138514"/>
                    </a:lnTo>
                    <a:lnTo>
                      <a:pt x="417258" y="122121"/>
                    </a:lnTo>
                    <a:cubicBezTo>
                      <a:pt x="392440" y="72908"/>
                      <a:pt x="342836" y="42333"/>
                      <a:pt x="287792" y="42333"/>
                    </a:cubicBezTo>
                    <a:cubicBezTo>
                      <a:pt x="210417" y="42333"/>
                      <a:pt x="146833" y="102817"/>
                      <a:pt x="143044" y="180033"/>
                    </a:cubicBezTo>
                    <a:lnTo>
                      <a:pt x="141890" y="203358"/>
                    </a:lnTo>
                    <a:lnTo>
                      <a:pt x="118787" y="199929"/>
                    </a:lnTo>
                    <a:cubicBezTo>
                      <a:pt x="114945" y="199358"/>
                      <a:pt x="111802" y="199093"/>
                      <a:pt x="108902" y="19909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 b="0" i="0" u="none" strike="noStrike" cap="none"/>
              </a:p>
            </p:txBody>
          </p:sp>
          <p:sp>
            <p:nvSpPr>
              <p:cNvPr id="68" name="Google Shape;68;p5"/>
              <p:cNvSpPr/>
              <p:nvPr/>
            </p:nvSpPr>
            <p:spPr>
              <a:xfrm>
                <a:off x="515528" y="4527116"/>
                <a:ext cx="465415" cy="281852"/>
              </a:xfrm>
              <a:custGeom>
                <a:avLst/>
                <a:gdLst/>
                <a:ahLst/>
                <a:cxnLst/>
                <a:rect l="l" t="t" r="r" b="b"/>
                <a:pathLst>
                  <a:path w="620553" h="374554" extrusionOk="0">
                    <a:moveTo>
                      <a:pt x="475689" y="374554"/>
                    </a:moveTo>
                    <a:lnTo>
                      <a:pt x="108902" y="374554"/>
                    </a:lnTo>
                    <a:cubicBezTo>
                      <a:pt x="48852" y="374554"/>
                      <a:pt x="0" y="325712"/>
                      <a:pt x="0" y="265662"/>
                    </a:cubicBezTo>
                    <a:cubicBezTo>
                      <a:pt x="0" y="207602"/>
                      <a:pt x="45656" y="160019"/>
                      <a:pt x="102965" y="156919"/>
                    </a:cubicBezTo>
                    <a:cubicBezTo>
                      <a:pt x="117485" y="67405"/>
                      <a:pt x="194955" y="0"/>
                      <a:pt x="287792" y="0"/>
                    </a:cubicBezTo>
                    <a:cubicBezTo>
                      <a:pt x="353059" y="0"/>
                      <a:pt x="412411" y="33263"/>
                      <a:pt x="446510" y="87862"/>
                    </a:cubicBezTo>
                    <a:cubicBezTo>
                      <a:pt x="456152" y="85862"/>
                      <a:pt x="465910" y="84846"/>
                      <a:pt x="475689" y="84846"/>
                    </a:cubicBezTo>
                    <a:cubicBezTo>
                      <a:pt x="555561" y="84846"/>
                      <a:pt x="620553" y="149838"/>
                      <a:pt x="620553" y="229711"/>
                    </a:cubicBezTo>
                    <a:cubicBezTo>
                      <a:pt x="620553" y="309573"/>
                      <a:pt x="555561" y="374554"/>
                      <a:pt x="475689" y="374554"/>
                    </a:cubicBezTo>
                    <a:close/>
                    <a:moveTo>
                      <a:pt x="108902" y="199093"/>
                    </a:moveTo>
                    <a:cubicBezTo>
                      <a:pt x="72188" y="199093"/>
                      <a:pt x="42333" y="228949"/>
                      <a:pt x="42333" y="265662"/>
                    </a:cubicBezTo>
                    <a:cubicBezTo>
                      <a:pt x="42333" y="302365"/>
                      <a:pt x="72188" y="332221"/>
                      <a:pt x="108902" y="332221"/>
                    </a:cubicBezTo>
                    <a:lnTo>
                      <a:pt x="475689" y="332221"/>
                    </a:lnTo>
                    <a:cubicBezTo>
                      <a:pt x="532225" y="332221"/>
                      <a:pt x="578220" y="286226"/>
                      <a:pt x="578220" y="229711"/>
                    </a:cubicBezTo>
                    <a:cubicBezTo>
                      <a:pt x="578220" y="173175"/>
                      <a:pt x="532225" y="127179"/>
                      <a:pt x="475689" y="127179"/>
                    </a:cubicBezTo>
                    <a:cubicBezTo>
                      <a:pt x="464682" y="127179"/>
                      <a:pt x="453654" y="129021"/>
                      <a:pt x="442933" y="132640"/>
                    </a:cubicBezTo>
                    <a:lnTo>
                      <a:pt x="425534" y="138514"/>
                    </a:lnTo>
                    <a:lnTo>
                      <a:pt x="417258" y="122121"/>
                    </a:lnTo>
                    <a:cubicBezTo>
                      <a:pt x="392440" y="72908"/>
                      <a:pt x="342836" y="42333"/>
                      <a:pt x="287792" y="42333"/>
                    </a:cubicBezTo>
                    <a:cubicBezTo>
                      <a:pt x="210417" y="42333"/>
                      <a:pt x="146833" y="102817"/>
                      <a:pt x="143044" y="180033"/>
                    </a:cubicBezTo>
                    <a:lnTo>
                      <a:pt x="141890" y="203358"/>
                    </a:lnTo>
                    <a:lnTo>
                      <a:pt x="118787" y="199929"/>
                    </a:lnTo>
                    <a:cubicBezTo>
                      <a:pt x="114945" y="199358"/>
                      <a:pt x="111802" y="199093"/>
                      <a:pt x="108902" y="19909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 b="0" i="0" u="none" strike="noStrike" cap="none"/>
              </a:p>
            </p:txBody>
          </p:sp>
          <p:sp>
            <p:nvSpPr>
              <p:cNvPr id="69" name="Google Shape;69;p5"/>
              <p:cNvSpPr/>
              <p:nvPr/>
            </p:nvSpPr>
            <p:spPr>
              <a:xfrm>
                <a:off x="8288011" y="398667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 b="0" i="0" u="none" strike="noStrike" cap="none"/>
              </a:p>
            </p:txBody>
          </p:sp>
          <p:sp>
            <p:nvSpPr>
              <p:cNvPr id="70" name="Google Shape;70;p5"/>
              <p:cNvSpPr/>
              <p:nvPr/>
            </p:nvSpPr>
            <p:spPr>
              <a:xfrm>
                <a:off x="477243" y="430748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 b="0" i="0" u="none" strike="noStrike" cap="none"/>
              </a:p>
            </p:txBody>
          </p:sp>
        </p:grpSp>
        <p:sp>
          <p:nvSpPr>
            <p:cNvPr id="71" name="Google Shape;71;p5"/>
            <p:cNvSpPr/>
            <p:nvPr/>
          </p:nvSpPr>
          <p:spPr>
            <a:xfrm>
              <a:off x="8421361" y="4527117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 b="0" i="0" u="none" strike="noStrike" cap="none"/>
            </a:p>
          </p:txBody>
        </p:sp>
      </p:grpSp>
      <p:sp>
        <p:nvSpPr>
          <p:cNvPr id="72" name="Google Shape;72;p5"/>
          <p:cNvSpPr txBox="1">
            <a:spLocks noGrp="1"/>
          </p:cNvSpPr>
          <p:nvPr>
            <p:ph type="subTitle" idx="1"/>
          </p:nvPr>
        </p:nvSpPr>
        <p:spPr>
          <a:xfrm>
            <a:off x="1552400" y="3065477"/>
            <a:ext cx="4278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>
              <a:spcBef>
                <a:spcPts val="2133"/>
              </a:spcBef>
              <a:spcAft>
                <a:spcPts val="2133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3" name="Google Shape;73;p5"/>
          <p:cNvSpPr txBox="1">
            <a:spLocks noGrp="1"/>
          </p:cNvSpPr>
          <p:nvPr>
            <p:ph type="subTitle" idx="2"/>
          </p:nvPr>
        </p:nvSpPr>
        <p:spPr>
          <a:xfrm>
            <a:off x="6389717" y="3065477"/>
            <a:ext cx="4278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4" name="Google Shape;74;p5"/>
          <p:cNvSpPr txBox="1">
            <a:spLocks noGrp="1"/>
          </p:cNvSpPr>
          <p:nvPr>
            <p:ph type="body" idx="3"/>
          </p:nvPr>
        </p:nvSpPr>
        <p:spPr>
          <a:xfrm>
            <a:off x="1893167" y="4022811"/>
            <a:ext cx="3723200" cy="112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1485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E3026"/>
              </a:buClr>
              <a:buSzPts val="1300"/>
              <a:buFont typeface="Poppins"/>
              <a:buChar char="●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1219170" lvl="1" indent="-41485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E3026"/>
              </a:buClr>
              <a:buSzPts val="1300"/>
              <a:buFont typeface="Poppins"/>
              <a:buChar char="○"/>
              <a:defRPr sz="1733">
                <a:solidFill>
                  <a:srgbClr val="4E3026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828754" lvl="2" indent="-41485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4E3026"/>
              </a:buClr>
              <a:buSzPts val="1300"/>
              <a:buFont typeface="Poppins"/>
              <a:buChar char="■"/>
              <a:defRPr sz="1733">
                <a:solidFill>
                  <a:srgbClr val="4E3026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2438339" lvl="3" indent="-41485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4E3026"/>
              </a:buClr>
              <a:buSzPts val="1300"/>
              <a:buFont typeface="Poppins"/>
              <a:buChar char="●"/>
              <a:defRPr sz="1733">
                <a:solidFill>
                  <a:srgbClr val="4E3026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3047924" lvl="4" indent="-41485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4E3026"/>
              </a:buClr>
              <a:buSzPts val="1300"/>
              <a:buFont typeface="Poppins"/>
              <a:buChar char="○"/>
              <a:defRPr sz="1733">
                <a:solidFill>
                  <a:srgbClr val="4E3026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3657509" lvl="5" indent="-41485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4E3026"/>
              </a:buClr>
              <a:buSzPts val="1300"/>
              <a:buFont typeface="Poppins"/>
              <a:buChar char="■"/>
              <a:defRPr sz="1733">
                <a:solidFill>
                  <a:srgbClr val="4E3026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4267093" lvl="6" indent="-41485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4E3026"/>
              </a:buClr>
              <a:buSzPts val="1300"/>
              <a:buFont typeface="Poppins"/>
              <a:buChar char="●"/>
              <a:defRPr sz="1733">
                <a:solidFill>
                  <a:srgbClr val="4E3026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4876678" lvl="7" indent="-41485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4E3026"/>
              </a:buClr>
              <a:buSzPts val="1300"/>
              <a:buFont typeface="Poppins"/>
              <a:buChar char="○"/>
              <a:defRPr sz="1733">
                <a:solidFill>
                  <a:srgbClr val="4E3026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5486263" lvl="8" indent="-414856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rgbClr val="4E3026"/>
              </a:buClr>
              <a:buSzPts val="1300"/>
              <a:buFont typeface="Poppins"/>
              <a:buChar char="■"/>
              <a:defRPr sz="1733">
                <a:solidFill>
                  <a:srgbClr val="4E3026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75" name="Google Shape;75;p5"/>
          <p:cNvSpPr txBox="1">
            <a:spLocks noGrp="1"/>
          </p:cNvSpPr>
          <p:nvPr>
            <p:ph type="body" idx="4"/>
          </p:nvPr>
        </p:nvSpPr>
        <p:spPr>
          <a:xfrm>
            <a:off x="6667333" y="4022811"/>
            <a:ext cx="3723200" cy="112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1485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E3026"/>
              </a:buClr>
              <a:buSzPts val="1300"/>
              <a:buFont typeface="Poppins"/>
              <a:buChar char="●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1219170" lvl="1" indent="-41485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E3026"/>
              </a:buClr>
              <a:buSzPts val="1300"/>
              <a:buFont typeface="Poppins"/>
              <a:buChar char="○"/>
              <a:defRPr sz="1733">
                <a:solidFill>
                  <a:srgbClr val="4E3026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828754" lvl="2" indent="-41485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4E3026"/>
              </a:buClr>
              <a:buSzPts val="1300"/>
              <a:buFont typeface="Poppins"/>
              <a:buChar char="■"/>
              <a:defRPr sz="1733">
                <a:solidFill>
                  <a:srgbClr val="4E3026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2438339" lvl="3" indent="-41485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4E3026"/>
              </a:buClr>
              <a:buSzPts val="1300"/>
              <a:buFont typeface="Poppins"/>
              <a:buChar char="●"/>
              <a:defRPr sz="1733">
                <a:solidFill>
                  <a:srgbClr val="4E3026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3047924" lvl="4" indent="-41485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4E3026"/>
              </a:buClr>
              <a:buSzPts val="1300"/>
              <a:buFont typeface="Poppins"/>
              <a:buChar char="○"/>
              <a:defRPr sz="1733">
                <a:solidFill>
                  <a:srgbClr val="4E3026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3657509" lvl="5" indent="-41485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4E3026"/>
              </a:buClr>
              <a:buSzPts val="1300"/>
              <a:buFont typeface="Poppins"/>
              <a:buChar char="■"/>
              <a:defRPr sz="1733">
                <a:solidFill>
                  <a:srgbClr val="4E3026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4267093" lvl="6" indent="-41485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4E3026"/>
              </a:buClr>
              <a:buSzPts val="1300"/>
              <a:buFont typeface="Poppins"/>
              <a:buChar char="●"/>
              <a:defRPr sz="1733">
                <a:solidFill>
                  <a:srgbClr val="4E3026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4876678" lvl="7" indent="-41485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4E3026"/>
              </a:buClr>
              <a:buSzPts val="1300"/>
              <a:buFont typeface="Poppins"/>
              <a:buChar char="○"/>
              <a:defRPr sz="1733">
                <a:solidFill>
                  <a:srgbClr val="4E3026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5486263" lvl="8" indent="-414856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rgbClr val="4E3026"/>
              </a:buClr>
              <a:buSzPts val="1300"/>
              <a:buFont typeface="Poppins"/>
              <a:buChar char="■"/>
              <a:defRPr sz="1733">
                <a:solidFill>
                  <a:srgbClr val="4E3026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755401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5"/>
          <p:cNvSpPr txBox="1">
            <a:spLocks noGrp="1"/>
          </p:cNvSpPr>
          <p:nvPr>
            <p:ph type="title"/>
          </p:nvPr>
        </p:nvSpPr>
        <p:spPr>
          <a:xfrm>
            <a:off x="1252200" y="987552"/>
            <a:ext cx="9687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3467">
                <a:latin typeface="Poppins"/>
                <a:ea typeface="Poppins"/>
                <a:cs typeface="Poppins"/>
                <a:sym typeface="Poppi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58" name="Google Shape;58;p5"/>
          <p:cNvGrpSpPr/>
          <p:nvPr/>
        </p:nvGrpSpPr>
        <p:grpSpPr>
          <a:xfrm>
            <a:off x="349514" y="251219"/>
            <a:ext cx="11488855" cy="6277764"/>
            <a:chOff x="262135" y="188414"/>
            <a:chExt cx="8616641" cy="4708323"/>
          </a:xfrm>
        </p:grpSpPr>
        <p:grpSp>
          <p:nvGrpSpPr>
            <p:cNvPr id="59" name="Google Shape;59;p5"/>
            <p:cNvGrpSpPr/>
            <p:nvPr/>
          </p:nvGrpSpPr>
          <p:grpSpPr>
            <a:xfrm>
              <a:off x="262135" y="188414"/>
              <a:ext cx="8616641" cy="4708323"/>
              <a:chOff x="262135" y="188414"/>
              <a:chExt cx="8616641" cy="4708323"/>
            </a:xfrm>
          </p:grpSpPr>
          <p:sp>
            <p:nvSpPr>
              <p:cNvPr id="60" name="Google Shape;60;p5"/>
              <p:cNvSpPr/>
              <p:nvPr/>
            </p:nvSpPr>
            <p:spPr>
              <a:xfrm>
                <a:off x="7066541" y="4670630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27"/>
                    </a:lnTo>
                    <a:cubicBezTo>
                      <a:pt x="175704" y="250570"/>
                      <a:pt x="157257" y="269017"/>
                      <a:pt x="134514" y="269017"/>
                    </a:cubicBezTo>
                    <a:cubicBezTo>
                      <a:pt x="111770" y="269017"/>
                      <a:pt x="93323" y="250570"/>
                      <a:pt x="93323" y="227827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57" y="175704"/>
                      <a:pt x="0" y="157268"/>
                      <a:pt x="0" y="134514"/>
                    </a:cubicBezTo>
                    <a:cubicBezTo>
                      <a:pt x="0" y="111759"/>
                      <a:pt x="18457" y="93323"/>
                      <a:pt x="41190" y="9332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 b="0" i="0" u="none" strike="noStrike" cap="none"/>
              </a:p>
            </p:txBody>
          </p:sp>
          <p:sp>
            <p:nvSpPr>
              <p:cNvPr id="61" name="Google Shape;61;p5"/>
              <p:cNvSpPr/>
              <p:nvPr/>
            </p:nvSpPr>
            <p:spPr>
              <a:xfrm>
                <a:off x="1671079" y="188414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4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16"/>
                    </a:lnTo>
                    <a:cubicBezTo>
                      <a:pt x="175704" y="250581"/>
                      <a:pt x="15724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16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 b="0" i="0" u="none" strike="noStrike" cap="none"/>
              </a:p>
            </p:txBody>
          </p:sp>
          <p:sp>
            <p:nvSpPr>
              <p:cNvPr id="62" name="Google Shape;62;p5"/>
              <p:cNvSpPr/>
              <p:nvPr/>
            </p:nvSpPr>
            <p:spPr>
              <a:xfrm>
                <a:off x="6024098" y="274080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 b="0" i="0" u="none" strike="noStrike" cap="none"/>
              </a:p>
            </p:txBody>
          </p:sp>
          <p:sp>
            <p:nvSpPr>
              <p:cNvPr id="63" name="Google Shape;63;p5"/>
              <p:cNvSpPr/>
              <p:nvPr/>
            </p:nvSpPr>
            <p:spPr>
              <a:xfrm>
                <a:off x="8676998" y="1943199"/>
                <a:ext cx="201779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38" h="269017" extrusionOk="0">
                    <a:moveTo>
                      <a:pt x="41200" y="93323"/>
                    </a:moveTo>
                    <a:lnTo>
                      <a:pt x="93334" y="93323"/>
                    </a:lnTo>
                    <a:lnTo>
                      <a:pt x="93334" y="41190"/>
                    </a:lnTo>
                    <a:cubicBezTo>
                      <a:pt x="93334" y="18436"/>
                      <a:pt x="111781" y="0"/>
                      <a:pt x="134524" y="0"/>
                    </a:cubicBezTo>
                    <a:cubicBezTo>
                      <a:pt x="157268" y="0"/>
                      <a:pt x="175715" y="18436"/>
                      <a:pt x="175715" y="41190"/>
                    </a:cubicBezTo>
                    <a:lnTo>
                      <a:pt x="175715" y="93323"/>
                    </a:lnTo>
                    <a:lnTo>
                      <a:pt x="227848" y="93323"/>
                    </a:lnTo>
                    <a:cubicBezTo>
                      <a:pt x="250592" y="93323"/>
                      <a:pt x="269038" y="111759"/>
                      <a:pt x="269038" y="134514"/>
                    </a:cubicBezTo>
                    <a:cubicBezTo>
                      <a:pt x="269038" y="157268"/>
                      <a:pt x="250592" y="175704"/>
                      <a:pt x="227848" y="175704"/>
                    </a:cubicBezTo>
                    <a:lnTo>
                      <a:pt x="175715" y="175704"/>
                    </a:lnTo>
                    <a:lnTo>
                      <a:pt x="175715" y="227827"/>
                    </a:lnTo>
                    <a:cubicBezTo>
                      <a:pt x="175715" y="250581"/>
                      <a:pt x="157268" y="269017"/>
                      <a:pt x="134524" y="269017"/>
                    </a:cubicBezTo>
                    <a:cubicBezTo>
                      <a:pt x="111781" y="269017"/>
                      <a:pt x="93334" y="250581"/>
                      <a:pt x="93334" y="227827"/>
                    </a:cubicBezTo>
                    <a:lnTo>
                      <a:pt x="93334" y="175704"/>
                    </a:lnTo>
                    <a:lnTo>
                      <a:pt x="41200" y="175704"/>
                    </a:lnTo>
                    <a:cubicBezTo>
                      <a:pt x="18457" y="175704"/>
                      <a:pt x="0" y="157268"/>
                      <a:pt x="0" y="134514"/>
                    </a:cubicBezTo>
                    <a:cubicBezTo>
                      <a:pt x="0" y="111759"/>
                      <a:pt x="18457" y="93323"/>
                      <a:pt x="41200" y="9332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 b="0" i="0" u="none" strike="noStrike" cap="none"/>
              </a:p>
            </p:txBody>
          </p:sp>
          <p:sp>
            <p:nvSpPr>
              <p:cNvPr id="64" name="Google Shape;64;p5"/>
              <p:cNvSpPr/>
              <p:nvPr/>
            </p:nvSpPr>
            <p:spPr>
              <a:xfrm>
                <a:off x="262135" y="2103752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24"/>
                    </a:cubicBezTo>
                    <a:cubicBezTo>
                      <a:pt x="269028" y="157268"/>
                      <a:pt x="250581" y="175715"/>
                      <a:pt x="227837" y="175715"/>
                    </a:cubicBezTo>
                    <a:lnTo>
                      <a:pt x="175704" y="175715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15"/>
                    </a:lnTo>
                    <a:lnTo>
                      <a:pt x="41190" y="175715"/>
                    </a:lnTo>
                    <a:cubicBezTo>
                      <a:pt x="18446" y="175715"/>
                      <a:pt x="0" y="157268"/>
                      <a:pt x="0" y="13452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 b="0" i="0" u="none" strike="noStrike" cap="none"/>
              </a:p>
            </p:txBody>
          </p:sp>
          <p:sp>
            <p:nvSpPr>
              <p:cNvPr id="65" name="Google Shape;65;p5"/>
              <p:cNvSpPr/>
              <p:nvPr/>
            </p:nvSpPr>
            <p:spPr>
              <a:xfrm>
                <a:off x="2944366" y="4694302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79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79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27"/>
                    </a:lnTo>
                    <a:cubicBezTo>
                      <a:pt x="175704" y="250570"/>
                      <a:pt x="157257" y="269017"/>
                      <a:pt x="134514" y="269017"/>
                    </a:cubicBezTo>
                    <a:cubicBezTo>
                      <a:pt x="111770" y="269017"/>
                      <a:pt x="93323" y="250570"/>
                      <a:pt x="93323" y="227827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 b="0" i="0" u="none" strike="noStrike" cap="none"/>
              </a:p>
            </p:txBody>
          </p:sp>
          <p:sp>
            <p:nvSpPr>
              <p:cNvPr id="66" name="Google Shape;66;p5"/>
              <p:cNvSpPr/>
              <p:nvPr/>
            </p:nvSpPr>
            <p:spPr>
              <a:xfrm>
                <a:off x="4038555" y="226740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74415" y="213857"/>
                    </a:moveTo>
                    <a:lnTo>
                      <a:pt x="85026" y="213857"/>
                    </a:lnTo>
                    <a:cubicBezTo>
                      <a:pt x="38142" y="213857"/>
                      <a:pt x="0" y="175715"/>
                      <a:pt x="0" y="128830"/>
                    </a:cubicBezTo>
                    <a:cubicBezTo>
                      <a:pt x="0" y="81946"/>
                      <a:pt x="38142" y="43804"/>
                      <a:pt x="85026" y="43804"/>
                    </a:cubicBezTo>
                    <a:cubicBezTo>
                      <a:pt x="88444" y="43804"/>
                      <a:pt x="91863" y="44016"/>
                      <a:pt x="95260" y="44439"/>
                    </a:cubicBezTo>
                    <a:cubicBezTo>
                      <a:pt x="115167" y="16679"/>
                      <a:pt x="147118" y="0"/>
                      <a:pt x="182043" y="0"/>
                    </a:cubicBezTo>
                    <a:cubicBezTo>
                      <a:pt x="232367" y="0"/>
                      <a:pt x="274785" y="34702"/>
                      <a:pt x="286046" y="81957"/>
                    </a:cubicBezTo>
                    <a:cubicBezTo>
                      <a:pt x="317171" y="87471"/>
                      <a:pt x="340867" y="114712"/>
                      <a:pt x="340867" y="147394"/>
                    </a:cubicBezTo>
                    <a:cubicBezTo>
                      <a:pt x="340867" y="184044"/>
                      <a:pt x="311054" y="213857"/>
                      <a:pt x="274415" y="213857"/>
                    </a:cubicBezTo>
                    <a:close/>
                    <a:moveTo>
                      <a:pt x="85026" y="86137"/>
                    </a:moveTo>
                    <a:cubicBezTo>
                      <a:pt x="61478" y="86137"/>
                      <a:pt x="42333" y="105293"/>
                      <a:pt x="42333" y="128830"/>
                    </a:cubicBezTo>
                    <a:cubicBezTo>
                      <a:pt x="42333" y="152378"/>
                      <a:pt x="61478" y="171524"/>
                      <a:pt x="85026" y="171524"/>
                    </a:cubicBezTo>
                    <a:lnTo>
                      <a:pt x="274415" y="171524"/>
                    </a:lnTo>
                    <a:cubicBezTo>
                      <a:pt x="287707" y="171524"/>
                      <a:pt x="298534" y="160707"/>
                      <a:pt x="298534" y="147394"/>
                    </a:cubicBezTo>
                    <a:cubicBezTo>
                      <a:pt x="298534" y="134090"/>
                      <a:pt x="287707" y="123274"/>
                      <a:pt x="274415" y="123274"/>
                    </a:cubicBezTo>
                    <a:cubicBezTo>
                      <a:pt x="273198" y="123274"/>
                      <a:pt x="272012" y="123401"/>
                      <a:pt x="270848" y="123581"/>
                    </a:cubicBezTo>
                    <a:lnTo>
                      <a:pt x="247702" y="127063"/>
                    </a:lnTo>
                    <a:lnTo>
                      <a:pt x="246559" y="103695"/>
                    </a:lnTo>
                    <a:cubicBezTo>
                      <a:pt x="244866" y="69289"/>
                      <a:pt x="216524" y="42333"/>
                      <a:pt x="182043" y="42333"/>
                    </a:cubicBezTo>
                    <a:cubicBezTo>
                      <a:pt x="157511" y="42333"/>
                      <a:pt x="135403" y="55954"/>
                      <a:pt x="124332" y="77903"/>
                    </a:cubicBezTo>
                    <a:lnTo>
                      <a:pt x="116067" y="94286"/>
                    </a:lnTo>
                    <a:lnTo>
                      <a:pt x="98689" y="88423"/>
                    </a:lnTo>
                    <a:cubicBezTo>
                      <a:pt x="94181" y="86899"/>
                      <a:pt x="89587" y="86137"/>
                      <a:pt x="85026" y="86137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 b="0" i="0" u="none" strike="noStrike" cap="none"/>
              </a:p>
            </p:txBody>
          </p:sp>
          <p:sp>
            <p:nvSpPr>
              <p:cNvPr id="67" name="Google Shape;67;p5"/>
              <p:cNvSpPr/>
              <p:nvPr/>
            </p:nvSpPr>
            <p:spPr>
              <a:xfrm>
                <a:off x="4892693" y="4598603"/>
                <a:ext cx="465415" cy="281852"/>
              </a:xfrm>
              <a:custGeom>
                <a:avLst/>
                <a:gdLst/>
                <a:ahLst/>
                <a:cxnLst/>
                <a:rect l="l" t="t" r="r" b="b"/>
                <a:pathLst>
                  <a:path w="620553" h="374554" extrusionOk="0">
                    <a:moveTo>
                      <a:pt x="475689" y="374554"/>
                    </a:moveTo>
                    <a:lnTo>
                      <a:pt x="108902" y="374554"/>
                    </a:lnTo>
                    <a:cubicBezTo>
                      <a:pt x="48852" y="374554"/>
                      <a:pt x="0" y="325712"/>
                      <a:pt x="0" y="265662"/>
                    </a:cubicBezTo>
                    <a:cubicBezTo>
                      <a:pt x="0" y="207602"/>
                      <a:pt x="45656" y="160019"/>
                      <a:pt x="102965" y="156919"/>
                    </a:cubicBezTo>
                    <a:cubicBezTo>
                      <a:pt x="117485" y="67405"/>
                      <a:pt x="194955" y="0"/>
                      <a:pt x="287792" y="0"/>
                    </a:cubicBezTo>
                    <a:cubicBezTo>
                      <a:pt x="353059" y="0"/>
                      <a:pt x="412411" y="33263"/>
                      <a:pt x="446510" y="87862"/>
                    </a:cubicBezTo>
                    <a:cubicBezTo>
                      <a:pt x="456152" y="85862"/>
                      <a:pt x="465910" y="84846"/>
                      <a:pt x="475689" y="84846"/>
                    </a:cubicBezTo>
                    <a:cubicBezTo>
                      <a:pt x="555561" y="84846"/>
                      <a:pt x="620553" y="149838"/>
                      <a:pt x="620553" y="229711"/>
                    </a:cubicBezTo>
                    <a:cubicBezTo>
                      <a:pt x="620553" y="309573"/>
                      <a:pt x="555561" y="374554"/>
                      <a:pt x="475689" y="374554"/>
                    </a:cubicBezTo>
                    <a:close/>
                    <a:moveTo>
                      <a:pt x="108902" y="199093"/>
                    </a:moveTo>
                    <a:cubicBezTo>
                      <a:pt x="72188" y="199093"/>
                      <a:pt x="42333" y="228949"/>
                      <a:pt x="42333" y="265662"/>
                    </a:cubicBezTo>
                    <a:cubicBezTo>
                      <a:pt x="42333" y="302365"/>
                      <a:pt x="72188" y="332221"/>
                      <a:pt x="108902" y="332221"/>
                    </a:cubicBezTo>
                    <a:lnTo>
                      <a:pt x="475689" y="332221"/>
                    </a:lnTo>
                    <a:cubicBezTo>
                      <a:pt x="532225" y="332221"/>
                      <a:pt x="578220" y="286226"/>
                      <a:pt x="578220" y="229711"/>
                    </a:cubicBezTo>
                    <a:cubicBezTo>
                      <a:pt x="578220" y="173175"/>
                      <a:pt x="532225" y="127179"/>
                      <a:pt x="475689" y="127179"/>
                    </a:cubicBezTo>
                    <a:cubicBezTo>
                      <a:pt x="464682" y="127179"/>
                      <a:pt x="453654" y="129021"/>
                      <a:pt x="442933" y="132640"/>
                    </a:cubicBezTo>
                    <a:lnTo>
                      <a:pt x="425534" y="138514"/>
                    </a:lnTo>
                    <a:lnTo>
                      <a:pt x="417258" y="122121"/>
                    </a:lnTo>
                    <a:cubicBezTo>
                      <a:pt x="392440" y="72908"/>
                      <a:pt x="342836" y="42333"/>
                      <a:pt x="287792" y="42333"/>
                    </a:cubicBezTo>
                    <a:cubicBezTo>
                      <a:pt x="210417" y="42333"/>
                      <a:pt x="146833" y="102817"/>
                      <a:pt x="143044" y="180033"/>
                    </a:cubicBezTo>
                    <a:lnTo>
                      <a:pt x="141890" y="203358"/>
                    </a:lnTo>
                    <a:lnTo>
                      <a:pt x="118787" y="199929"/>
                    </a:lnTo>
                    <a:cubicBezTo>
                      <a:pt x="114945" y="199358"/>
                      <a:pt x="111802" y="199093"/>
                      <a:pt x="108902" y="19909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 b="0" i="0" u="none" strike="noStrike" cap="none"/>
              </a:p>
            </p:txBody>
          </p:sp>
          <p:sp>
            <p:nvSpPr>
              <p:cNvPr id="68" name="Google Shape;68;p5"/>
              <p:cNvSpPr/>
              <p:nvPr/>
            </p:nvSpPr>
            <p:spPr>
              <a:xfrm>
                <a:off x="515528" y="4527116"/>
                <a:ext cx="465415" cy="281852"/>
              </a:xfrm>
              <a:custGeom>
                <a:avLst/>
                <a:gdLst/>
                <a:ahLst/>
                <a:cxnLst/>
                <a:rect l="l" t="t" r="r" b="b"/>
                <a:pathLst>
                  <a:path w="620553" h="374554" extrusionOk="0">
                    <a:moveTo>
                      <a:pt x="475689" y="374554"/>
                    </a:moveTo>
                    <a:lnTo>
                      <a:pt x="108902" y="374554"/>
                    </a:lnTo>
                    <a:cubicBezTo>
                      <a:pt x="48852" y="374554"/>
                      <a:pt x="0" y="325712"/>
                      <a:pt x="0" y="265662"/>
                    </a:cubicBezTo>
                    <a:cubicBezTo>
                      <a:pt x="0" y="207602"/>
                      <a:pt x="45656" y="160019"/>
                      <a:pt x="102965" y="156919"/>
                    </a:cubicBezTo>
                    <a:cubicBezTo>
                      <a:pt x="117485" y="67405"/>
                      <a:pt x="194955" y="0"/>
                      <a:pt x="287792" y="0"/>
                    </a:cubicBezTo>
                    <a:cubicBezTo>
                      <a:pt x="353059" y="0"/>
                      <a:pt x="412411" y="33263"/>
                      <a:pt x="446510" y="87862"/>
                    </a:cubicBezTo>
                    <a:cubicBezTo>
                      <a:pt x="456152" y="85862"/>
                      <a:pt x="465910" y="84846"/>
                      <a:pt x="475689" y="84846"/>
                    </a:cubicBezTo>
                    <a:cubicBezTo>
                      <a:pt x="555561" y="84846"/>
                      <a:pt x="620553" y="149838"/>
                      <a:pt x="620553" y="229711"/>
                    </a:cubicBezTo>
                    <a:cubicBezTo>
                      <a:pt x="620553" y="309573"/>
                      <a:pt x="555561" y="374554"/>
                      <a:pt x="475689" y="374554"/>
                    </a:cubicBezTo>
                    <a:close/>
                    <a:moveTo>
                      <a:pt x="108902" y="199093"/>
                    </a:moveTo>
                    <a:cubicBezTo>
                      <a:pt x="72188" y="199093"/>
                      <a:pt x="42333" y="228949"/>
                      <a:pt x="42333" y="265662"/>
                    </a:cubicBezTo>
                    <a:cubicBezTo>
                      <a:pt x="42333" y="302365"/>
                      <a:pt x="72188" y="332221"/>
                      <a:pt x="108902" y="332221"/>
                    </a:cubicBezTo>
                    <a:lnTo>
                      <a:pt x="475689" y="332221"/>
                    </a:lnTo>
                    <a:cubicBezTo>
                      <a:pt x="532225" y="332221"/>
                      <a:pt x="578220" y="286226"/>
                      <a:pt x="578220" y="229711"/>
                    </a:cubicBezTo>
                    <a:cubicBezTo>
                      <a:pt x="578220" y="173175"/>
                      <a:pt x="532225" y="127179"/>
                      <a:pt x="475689" y="127179"/>
                    </a:cubicBezTo>
                    <a:cubicBezTo>
                      <a:pt x="464682" y="127179"/>
                      <a:pt x="453654" y="129021"/>
                      <a:pt x="442933" y="132640"/>
                    </a:cubicBezTo>
                    <a:lnTo>
                      <a:pt x="425534" y="138514"/>
                    </a:lnTo>
                    <a:lnTo>
                      <a:pt x="417258" y="122121"/>
                    </a:lnTo>
                    <a:cubicBezTo>
                      <a:pt x="392440" y="72908"/>
                      <a:pt x="342836" y="42333"/>
                      <a:pt x="287792" y="42333"/>
                    </a:cubicBezTo>
                    <a:cubicBezTo>
                      <a:pt x="210417" y="42333"/>
                      <a:pt x="146833" y="102817"/>
                      <a:pt x="143044" y="180033"/>
                    </a:cubicBezTo>
                    <a:lnTo>
                      <a:pt x="141890" y="203358"/>
                    </a:lnTo>
                    <a:lnTo>
                      <a:pt x="118787" y="199929"/>
                    </a:lnTo>
                    <a:cubicBezTo>
                      <a:pt x="114945" y="199358"/>
                      <a:pt x="111802" y="199093"/>
                      <a:pt x="108902" y="19909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 b="0" i="0" u="none" strike="noStrike" cap="none"/>
              </a:p>
            </p:txBody>
          </p:sp>
          <p:sp>
            <p:nvSpPr>
              <p:cNvPr id="69" name="Google Shape;69;p5"/>
              <p:cNvSpPr/>
              <p:nvPr/>
            </p:nvSpPr>
            <p:spPr>
              <a:xfrm>
                <a:off x="8288011" y="398667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 b="0" i="0" u="none" strike="noStrike" cap="none"/>
              </a:p>
            </p:txBody>
          </p:sp>
          <p:sp>
            <p:nvSpPr>
              <p:cNvPr id="70" name="Google Shape;70;p5"/>
              <p:cNvSpPr/>
              <p:nvPr/>
            </p:nvSpPr>
            <p:spPr>
              <a:xfrm>
                <a:off x="477243" y="430748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 b="0" i="0" u="none" strike="noStrike" cap="none"/>
              </a:p>
            </p:txBody>
          </p:sp>
        </p:grpSp>
        <p:sp>
          <p:nvSpPr>
            <p:cNvPr id="71" name="Google Shape;71;p5"/>
            <p:cNvSpPr/>
            <p:nvPr/>
          </p:nvSpPr>
          <p:spPr>
            <a:xfrm>
              <a:off x="8421361" y="4527117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 b="0" i="0" u="none" strike="noStrike" cap="none"/>
            </a:p>
          </p:txBody>
        </p:sp>
      </p:grpSp>
      <p:sp>
        <p:nvSpPr>
          <p:cNvPr id="72" name="Google Shape;72;p5"/>
          <p:cNvSpPr txBox="1">
            <a:spLocks noGrp="1"/>
          </p:cNvSpPr>
          <p:nvPr>
            <p:ph type="subTitle" idx="1"/>
          </p:nvPr>
        </p:nvSpPr>
        <p:spPr>
          <a:xfrm>
            <a:off x="1552400" y="3065477"/>
            <a:ext cx="4278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>
              <a:spcBef>
                <a:spcPts val="2133"/>
              </a:spcBef>
              <a:spcAft>
                <a:spcPts val="2133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3" name="Google Shape;73;p5"/>
          <p:cNvSpPr txBox="1">
            <a:spLocks noGrp="1"/>
          </p:cNvSpPr>
          <p:nvPr>
            <p:ph type="subTitle" idx="2"/>
          </p:nvPr>
        </p:nvSpPr>
        <p:spPr>
          <a:xfrm>
            <a:off x="6389717" y="3065477"/>
            <a:ext cx="4278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4" name="Google Shape;74;p5"/>
          <p:cNvSpPr txBox="1">
            <a:spLocks noGrp="1"/>
          </p:cNvSpPr>
          <p:nvPr>
            <p:ph type="body" idx="3"/>
          </p:nvPr>
        </p:nvSpPr>
        <p:spPr>
          <a:xfrm>
            <a:off x="1893167" y="4022811"/>
            <a:ext cx="3723200" cy="112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1485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E3026"/>
              </a:buClr>
              <a:buSzPts val="1300"/>
              <a:buFont typeface="Poppins"/>
              <a:buChar char="●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1219170" lvl="1" indent="-41485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E3026"/>
              </a:buClr>
              <a:buSzPts val="1300"/>
              <a:buFont typeface="Poppins"/>
              <a:buChar char="○"/>
              <a:defRPr sz="1733">
                <a:solidFill>
                  <a:srgbClr val="4E3026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828754" lvl="2" indent="-41485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4E3026"/>
              </a:buClr>
              <a:buSzPts val="1300"/>
              <a:buFont typeface="Poppins"/>
              <a:buChar char="■"/>
              <a:defRPr sz="1733">
                <a:solidFill>
                  <a:srgbClr val="4E3026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2438339" lvl="3" indent="-41485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4E3026"/>
              </a:buClr>
              <a:buSzPts val="1300"/>
              <a:buFont typeface="Poppins"/>
              <a:buChar char="●"/>
              <a:defRPr sz="1733">
                <a:solidFill>
                  <a:srgbClr val="4E3026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3047924" lvl="4" indent="-41485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4E3026"/>
              </a:buClr>
              <a:buSzPts val="1300"/>
              <a:buFont typeface="Poppins"/>
              <a:buChar char="○"/>
              <a:defRPr sz="1733">
                <a:solidFill>
                  <a:srgbClr val="4E3026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3657509" lvl="5" indent="-41485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4E3026"/>
              </a:buClr>
              <a:buSzPts val="1300"/>
              <a:buFont typeface="Poppins"/>
              <a:buChar char="■"/>
              <a:defRPr sz="1733">
                <a:solidFill>
                  <a:srgbClr val="4E3026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4267093" lvl="6" indent="-41485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4E3026"/>
              </a:buClr>
              <a:buSzPts val="1300"/>
              <a:buFont typeface="Poppins"/>
              <a:buChar char="●"/>
              <a:defRPr sz="1733">
                <a:solidFill>
                  <a:srgbClr val="4E3026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4876678" lvl="7" indent="-41485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4E3026"/>
              </a:buClr>
              <a:buSzPts val="1300"/>
              <a:buFont typeface="Poppins"/>
              <a:buChar char="○"/>
              <a:defRPr sz="1733">
                <a:solidFill>
                  <a:srgbClr val="4E3026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5486263" lvl="8" indent="-414856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rgbClr val="4E3026"/>
              </a:buClr>
              <a:buSzPts val="1300"/>
              <a:buFont typeface="Poppins"/>
              <a:buChar char="■"/>
              <a:defRPr sz="1733">
                <a:solidFill>
                  <a:srgbClr val="4E3026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75" name="Google Shape;75;p5"/>
          <p:cNvSpPr txBox="1">
            <a:spLocks noGrp="1"/>
          </p:cNvSpPr>
          <p:nvPr>
            <p:ph type="body" idx="4"/>
          </p:nvPr>
        </p:nvSpPr>
        <p:spPr>
          <a:xfrm>
            <a:off x="6667333" y="4022811"/>
            <a:ext cx="3723200" cy="112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1485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E3026"/>
              </a:buClr>
              <a:buSzPts val="1300"/>
              <a:buFont typeface="Poppins"/>
              <a:buChar char="●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1219170" lvl="1" indent="-41485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E3026"/>
              </a:buClr>
              <a:buSzPts val="1300"/>
              <a:buFont typeface="Poppins"/>
              <a:buChar char="○"/>
              <a:defRPr sz="1733">
                <a:solidFill>
                  <a:srgbClr val="4E3026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828754" lvl="2" indent="-41485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4E3026"/>
              </a:buClr>
              <a:buSzPts val="1300"/>
              <a:buFont typeface="Poppins"/>
              <a:buChar char="■"/>
              <a:defRPr sz="1733">
                <a:solidFill>
                  <a:srgbClr val="4E3026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2438339" lvl="3" indent="-41485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4E3026"/>
              </a:buClr>
              <a:buSzPts val="1300"/>
              <a:buFont typeface="Poppins"/>
              <a:buChar char="●"/>
              <a:defRPr sz="1733">
                <a:solidFill>
                  <a:srgbClr val="4E3026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3047924" lvl="4" indent="-41485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4E3026"/>
              </a:buClr>
              <a:buSzPts val="1300"/>
              <a:buFont typeface="Poppins"/>
              <a:buChar char="○"/>
              <a:defRPr sz="1733">
                <a:solidFill>
                  <a:srgbClr val="4E3026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3657509" lvl="5" indent="-41485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4E3026"/>
              </a:buClr>
              <a:buSzPts val="1300"/>
              <a:buFont typeface="Poppins"/>
              <a:buChar char="■"/>
              <a:defRPr sz="1733">
                <a:solidFill>
                  <a:srgbClr val="4E3026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4267093" lvl="6" indent="-41485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4E3026"/>
              </a:buClr>
              <a:buSzPts val="1300"/>
              <a:buFont typeface="Poppins"/>
              <a:buChar char="●"/>
              <a:defRPr sz="1733">
                <a:solidFill>
                  <a:srgbClr val="4E3026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4876678" lvl="7" indent="-41485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4E3026"/>
              </a:buClr>
              <a:buSzPts val="1300"/>
              <a:buFont typeface="Poppins"/>
              <a:buChar char="○"/>
              <a:defRPr sz="1733">
                <a:solidFill>
                  <a:srgbClr val="4E3026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5486263" lvl="8" indent="-414856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rgbClr val="4E3026"/>
              </a:buClr>
              <a:buSzPts val="1300"/>
              <a:buFont typeface="Poppins"/>
              <a:buChar char="■"/>
              <a:defRPr sz="1733">
                <a:solidFill>
                  <a:srgbClr val="4E3026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413162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5"/>
          <p:cNvSpPr txBox="1">
            <a:spLocks noGrp="1"/>
          </p:cNvSpPr>
          <p:nvPr>
            <p:ph type="title"/>
          </p:nvPr>
        </p:nvSpPr>
        <p:spPr>
          <a:xfrm>
            <a:off x="1252200" y="987552"/>
            <a:ext cx="9687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3467">
                <a:latin typeface="Poppins"/>
                <a:ea typeface="Poppins"/>
                <a:cs typeface="Poppins"/>
                <a:sym typeface="Poppi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58" name="Google Shape;58;p5"/>
          <p:cNvGrpSpPr/>
          <p:nvPr/>
        </p:nvGrpSpPr>
        <p:grpSpPr>
          <a:xfrm>
            <a:off x="349514" y="251219"/>
            <a:ext cx="11488855" cy="6277764"/>
            <a:chOff x="262135" y="188414"/>
            <a:chExt cx="8616641" cy="4708323"/>
          </a:xfrm>
        </p:grpSpPr>
        <p:grpSp>
          <p:nvGrpSpPr>
            <p:cNvPr id="59" name="Google Shape;59;p5"/>
            <p:cNvGrpSpPr/>
            <p:nvPr/>
          </p:nvGrpSpPr>
          <p:grpSpPr>
            <a:xfrm>
              <a:off x="262135" y="188414"/>
              <a:ext cx="8616641" cy="4708323"/>
              <a:chOff x="262135" y="188414"/>
              <a:chExt cx="8616641" cy="4708323"/>
            </a:xfrm>
          </p:grpSpPr>
          <p:sp>
            <p:nvSpPr>
              <p:cNvPr id="60" name="Google Shape;60;p5"/>
              <p:cNvSpPr/>
              <p:nvPr/>
            </p:nvSpPr>
            <p:spPr>
              <a:xfrm>
                <a:off x="7066541" y="4670630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27"/>
                    </a:lnTo>
                    <a:cubicBezTo>
                      <a:pt x="175704" y="250570"/>
                      <a:pt x="157257" y="269017"/>
                      <a:pt x="134514" y="269017"/>
                    </a:cubicBezTo>
                    <a:cubicBezTo>
                      <a:pt x="111770" y="269017"/>
                      <a:pt x="93323" y="250570"/>
                      <a:pt x="93323" y="227827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57" y="175704"/>
                      <a:pt x="0" y="157268"/>
                      <a:pt x="0" y="134514"/>
                    </a:cubicBezTo>
                    <a:cubicBezTo>
                      <a:pt x="0" y="111759"/>
                      <a:pt x="18457" y="93323"/>
                      <a:pt x="41190" y="9332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 b="0" i="0" u="none" strike="noStrike" cap="none"/>
              </a:p>
            </p:txBody>
          </p:sp>
          <p:sp>
            <p:nvSpPr>
              <p:cNvPr id="61" name="Google Shape;61;p5"/>
              <p:cNvSpPr/>
              <p:nvPr/>
            </p:nvSpPr>
            <p:spPr>
              <a:xfrm>
                <a:off x="1671079" y="188414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4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16"/>
                    </a:lnTo>
                    <a:cubicBezTo>
                      <a:pt x="175704" y="250581"/>
                      <a:pt x="15724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16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 b="0" i="0" u="none" strike="noStrike" cap="none"/>
              </a:p>
            </p:txBody>
          </p:sp>
          <p:sp>
            <p:nvSpPr>
              <p:cNvPr id="62" name="Google Shape;62;p5"/>
              <p:cNvSpPr/>
              <p:nvPr/>
            </p:nvSpPr>
            <p:spPr>
              <a:xfrm>
                <a:off x="6024098" y="274080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 b="0" i="0" u="none" strike="noStrike" cap="none"/>
              </a:p>
            </p:txBody>
          </p:sp>
          <p:sp>
            <p:nvSpPr>
              <p:cNvPr id="63" name="Google Shape;63;p5"/>
              <p:cNvSpPr/>
              <p:nvPr/>
            </p:nvSpPr>
            <p:spPr>
              <a:xfrm>
                <a:off x="8676998" y="1943199"/>
                <a:ext cx="201779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38" h="269017" extrusionOk="0">
                    <a:moveTo>
                      <a:pt x="41200" y="93323"/>
                    </a:moveTo>
                    <a:lnTo>
                      <a:pt x="93334" y="93323"/>
                    </a:lnTo>
                    <a:lnTo>
                      <a:pt x="93334" y="41190"/>
                    </a:lnTo>
                    <a:cubicBezTo>
                      <a:pt x="93334" y="18436"/>
                      <a:pt x="111781" y="0"/>
                      <a:pt x="134524" y="0"/>
                    </a:cubicBezTo>
                    <a:cubicBezTo>
                      <a:pt x="157268" y="0"/>
                      <a:pt x="175715" y="18436"/>
                      <a:pt x="175715" y="41190"/>
                    </a:cubicBezTo>
                    <a:lnTo>
                      <a:pt x="175715" y="93323"/>
                    </a:lnTo>
                    <a:lnTo>
                      <a:pt x="227848" y="93323"/>
                    </a:lnTo>
                    <a:cubicBezTo>
                      <a:pt x="250592" y="93323"/>
                      <a:pt x="269038" y="111759"/>
                      <a:pt x="269038" y="134514"/>
                    </a:cubicBezTo>
                    <a:cubicBezTo>
                      <a:pt x="269038" y="157268"/>
                      <a:pt x="250592" y="175704"/>
                      <a:pt x="227848" y="175704"/>
                    </a:cubicBezTo>
                    <a:lnTo>
                      <a:pt x="175715" y="175704"/>
                    </a:lnTo>
                    <a:lnTo>
                      <a:pt x="175715" y="227827"/>
                    </a:lnTo>
                    <a:cubicBezTo>
                      <a:pt x="175715" y="250581"/>
                      <a:pt x="157268" y="269017"/>
                      <a:pt x="134524" y="269017"/>
                    </a:cubicBezTo>
                    <a:cubicBezTo>
                      <a:pt x="111781" y="269017"/>
                      <a:pt x="93334" y="250581"/>
                      <a:pt x="93334" y="227827"/>
                    </a:cubicBezTo>
                    <a:lnTo>
                      <a:pt x="93334" y="175704"/>
                    </a:lnTo>
                    <a:lnTo>
                      <a:pt x="41200" y="175704"/>
                    </a:lnTo>
                    <a:cubicBezTo>
                      <a:pt x="18457" y="175704"/>
                      <a:pt x="0" y="157268"/>
                      <a:pt x="0" y="134514"/>
                    </a:cubicBezTo>
                    <a:cubicBezTo>
                      <a:pt x="0" y="111759"/>
                      <a:pt x="18457" y="93323"/>
                      <a:pt x="41200" y="9332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 b="0" i="0" u="none" strike="noStrike" cap="none"/>
              </a:p>
            </p:txBody>
          </p:sp>
          <p:sp>
            <p:nvSpPr>
              <p:cNvPr id="64" name="Google Shape;64;p5"/>
              <p:cNvSpPr/>
              <p:nvPr/>
            </p:nvSpPr>
            <p:spPr>
              <a:xfrm>
                <a:off x="262135" y="2103752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24"/>
                    </a:cubicBezTo>
                    <a:cubicBezTo>
                      <a:pt x="269028" y="157268"/>
                      <a:pt x="250581" y="175715"/>
                      <a:pt x="227837" y="175715"/>
                    </a:cubicBezTo>
                    <a:lnTo>
                      <a:pt x="175704" y="175715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15"/>
                    </a:lnTo>
                    <a:lnTo>
                      <a:pt x="41190" y="175715"/>
                    </a:lnTo>
                    <a:cubicBezTo>
                      <a:pt x="18446" y="175715"/>
                      <a:pt x="0" y="157268"/>
                      <a:pt x="0" y="13452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 b="0" i="0" u="none" strike="noStrike" cap="none"/>
              </a:p>
            </p:txBody>
          </p:sp>
          <p:sp>
            <p:nvSpPr>
              <p:cNvPr id="65" name="Google Shape;65;p5"/>
              <p:cNvSpPr/>
              <p:nvPr/>
            </p:nvSpPr>
            <p:spPr>
              <a:xfrm>
                <a:off x="2944366" y="4694302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79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79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27"/>
                    </a:lnTo>
                    <a:cubicBezTo>
                      <a:pt x="175704" y="250570"/>
                      <a:pt x="157257" y="269017"/>
                      <a:pt x="134514" y="269017"/>
                    </a:cubicBezTo>
                    <a:cubicBezTo>
                      <a:pt x="111770" y="269017"/>
                      <a:pt x="93323" y="250570"/>
                      <a:pt x="93323" y="227827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 b="0" i="0" u="none" strike="noStrike" cap="none"/>
              </a:p>
            </p:txBody>
          </p:sp>
          <p:sp>
            <p:nvSpPr>
              <p:cNvPr id="66" name="Google Shape;66;p5"/>
              <p:cNvSpPr/>
              <p:nvPr/>
            </p:nvSpPr>
            <p:spPr>
              <a:xfrm>
                <a:off x="4038555" y="226740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74415" y="213857"/>
                    </a:moveTo>
                    <a:lnTo>
                      <a:pt x="85026" y="213857"/>
                    </a:lnTo>
                    <a:cubicBezTo>
                      <a:pt x="38142" y="213857"/>
                      <a:pt x="0" y="175715"/>
                      <a:pt x="0" y="128830"/>
                    </a:cubicBezTo>
                    <a:cubicBezTo>
                      <a:pt x="0" y="81946"/>
                      <a:pt x="38142" y="43804"/>
                      <a:pt x="85026" y="43804"/>
                    </a:cubicBezTo>
                    <a:cubicBezTo>
                      <a:pt x="88444" y="43804"/>
                      <a:pt x="91863" y="44016"/>
                      <a:pt x="95260" y="44439"/>
                    </a:cubicBezTo>
                    <a:cubicBezTo>
                      <a:pt x="115167" y="16679"/>
                      <a:pt x="147118" y="0"/>
                      <a:pt x="182043" y="0"/>
                    </a:cubicBezTo>
                    <a:cubicBezTo>
                      <a:pt x="232367" y="0"/>
                      <a:pt x="274785" y="34702"/>
                      <a:pt x="286046" y="81957"/>
                    </a:cubicBezTo>
                    <a:cubicBezTo>
                      <a:pt x="317171" y="87471"/>
                      <a:pt x="340867" y="114712"/>
                      <a:pt x="340867" y="147394"/>
                    </a:cubicBezTo>
                    <a:cubicBezTo>
                      <a:pt x="340867" y="184044"/>
                      <a:pt x="311054" y="213857"/>
                      <a:pt x="274415" y="213857"/>
                    </a:cubicBezTo>
                    <a:close/>
                    <a:moveTo>
                      <a:pt x="85026" y="86137"/>
                    </a:moveTo>
                    <a:cubicBezTo>
                      <a:pt x="61478" y="86137"/>
                      <a:pt x="42333" y="105293"/>
                      <a:pt x="42333" y="128830"/>
                    </a:cubicBezTo>
                    <a:cubicBezTo>
                      <a:pt x="42333" y="152378"/>
                      <a:pt x="61478" y="171524"/>
                      <a:pt x="85026" y="171524"/>
                    </a:cubicBezTo>
                    <a:lnTo>
                      <a:pt x="274415" y="171524"/>
                    </a:lnTo>
                    <a:cubicBezTo>
                      <a:pt x="287707" y="171524"/>
                      <a:pt x="298534" y="160707"/>
                      <a:pt x="298534" y="147394"/>
                    </a:cubicBezTo>
                    <a:cubicBezTo>
                      <a:pt x="298534" y="134090"/>
                      <a:pt x="287707" y="123274"/>
                      <a:pt x="274415" y="123274"/>
                    </a:cubicBezTo>
                    <a:cubicBezTo>
                      <a:pt x="273198" y="123274"/>
                      <a:pt x="272012" y="123401"/>
                      <a:pt x="270848" y="123581"/>
                    </a:cubicBezTo>
                    <a:lnTo>
                      <a:pt x="247702" y="127063"/>
                    </a:lnTo>
                    <a:lnTo>
                      <a:pt x="246559" y="103695"/>
                    </a:lnTo>
                    <a:cubicBezTo>
                      <a:pt x="244866" y="69289"/>
                      <a:pt x="216524" y="42333"/>
                      <a:pt x="182043" y="42333"/>
                    </a:cubicBezTo>
                    <a:cubicBezTo>
                      <a:pt x="157511" y="42333"/>
                      <a:pt x="135403" y="55954"/>
                      <a:pt x="124332" y="77903"/>
                    </a:cubicBezTo>
                    <a:lnTo>
                      <a:pt x="116067" y="94286"/>
                    </a:lnTo>
                    <a:lnTo>
                      <a:pt x="98689" y="88423"/>
                    </a:lnTo>
                    <a:cubicBezTo>
                      <a:pt x="94181" y="86899"/>
                      <a:pt x="89587" y="86137"/>
                      <a:pt x="85026" y="86137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 b="0" i="0" u="none" strike="noStrike" cap="none"/>
              </a:p>
            </p:txBody>
          </p:sp>
          <p:sp>
            <p:nvSpPr>
              <p:cNvPr id="67" name="Google Shape;67;p5"/>
              <p:cNvSpPr/>
              <p:nvPr/>
            </p:nvSpPr>
            <p:spPr>
              <a:xfrm>
                <a:off x="4892693" y="4598603"/>
                <a:ext cx="465415" cy="281852"/>
              </a:xfrm>
              <a:custGeom>
                <a:avLst/>
                <a:gdLst/>
                <a:ahLst/>
                <a:cxnLst/>
                <a:rect l="l" t="t" r="r" b="b"/>
                <a:pathLst>
                  <a:path w="620553" h="374554" extrusionOk="0">
                    <a:moveTo>
                      <a:pt x="475689" y="374554"/>
                    </a:moveTo>
                    <a:lnTo>
                      <a:pt x="108902" y="374554"/>
                    </a:lnTo>
                    <a:cubicBezTo>
                      <a:pt x="48852" y="374554"/>
                      <a:pt x="0" y="325712"/>
                      <a:pt x="0" y="265662"/>
                    </a:cubicBezTo>
                    <a:cubicBezTo>
                      <a:pt x="0" y="207602"/>
                      <a:pt x="45656" y="160019"/>
                      <a:pt x="102965" y="156919"/>
                    </a:cubicBezTo>
                    <a:cubicBezTo>
                      <a:pt x="117485" y="67405"/>
                      <a:pt x="194955" y="0"/>
                      <a:pt x="287792" y="0"/>
                    </a:cubicBezTo>
                    <a:cubicBezTo>
                      <a:pt x="353059" y="0"/>
                      <a:pt x="412411" y="33263"/>
                      <a:pt x="446510" y="87862"/>
                    </a:cubicBezTo>
                    <a:cubicBezTo>
                      <a:pt x="456152" y="85862"/>
                      <a:pt x="465910" y="84846"/>
                      <a:pt x="475689" y="84846"/>
                    </a:cubicBezTo>
                    <a:cubicBezTo>
                      <a:pt x="555561" y="84846"/>
                      <a:pt x="620553" y="149838"/>
                      <a:pt x="620553" y="229711"/>
                    </a:cubicBezTo>
                    <a:cubicBezTo>
                      <a:pt x="620553" y="309573"/>
                      <a:pt x="555561" y="374554"/>
                      <a:pt x="475689" y="374554"/>
                    </a:cubicBezTo>
                    <a:close/>
                    <a:moveTo>
                      <a:pt x="108902" y="199093"/>
                    </a:moveTo>
                    <a:cubicBezTo>
                      <a:pt x="72188" y="199093"/>
                      <a:pt x="42333" y="228949"/>
                      <a:pt x="42333" y="265662"/>
                    </a:cubicBezTo>
                    <a:cubicBezTo>
                      <a:pt x="42333" y="302365"/>
                      <a:pt x="72188" y="332221"/>
                      <a:pt x="108902" y="332221"/>
                    </a:cubicBezTo>
                    <a:lnTo>
                      <a:pt x="475689" y="332221"/>
                    </a:lnTo>
                    <a:cubicBezTo>
                      <a:pt x="532225" y="332221"/>
                      <a:pt x="578220" y="286226"/>
                      <a:pt x="578220" y="229711"/>
                    </a:cubicBezTo>
                    <a:cubicBezTo>
                      <a:pt x="578220" y="173175"/>
                      <a:pt x="532225" y="127179"/>
                      <a:pt x="475689" y="127179"/>
                    </a:cubicBezTo>
                    <a:cubicBezTo>
                      <a:pt x="464682" y="127179"/>
                      <a:pt x="453654" y="129021"/>
                      <a:pt x="442933" y="132640"/>
                    </a:cubicBezTo>
                    <a:lnTo>
                      <a:pt x="425534" y="138514"/>
                    </a:lnTo>
                    <a:lnTo>
                      <a:pt x="417258" y="122121"/>
                    </a:lnTo>
                    <a:cubicBezTo>
                      <a:pt x="392440" y="72908"/>
                      <a:pt x="342836" y="42333"/>
                      <a:pt x="287792" y="42333"/>
                    </a:cubicBezTo>
                    <a:cubicBezTo>
                      <a:pt x="210417" y="42333"/>
                      <a:pt x="146833" y="102817"/>
                      <a:pt x="143044" y="180033"/>
                    </a:cubicBezTo>
                    <a:lnTo>
                      <a:pt x="141890" y="203358"/>
                    </a:lnTo>
                    <a:lnTo>
                      <a:pt x="118787" y="199929"/>
                    </a:lnTo>
                    <a:cubicBezTo>
                      <a:pt x="114945" y="199358"/>
                      <a:pt x="111802" y="199093"/>
                      <a:pt x="108902" y="19909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 b="0" i="0" u="none" strike="noStrike" cap="none"/>
              </a:p>
            </p:txBody>
          </p:sp>
          <p:sp>
            <p:nvSpPr>
              <p:cNvPr id="68" name="Google Shape;68;p5"/>
              <p:cNvSpPr/>
              <p:nvPr/>
            </p:nvSpPr>
            <p:spPr>
              <a:xfrm>
                <a:off x="515528" y="4527116"/>
                <a:ext cx="465415" cy="281852"/>
              </a:xfrm>
              <a:custGeom>
                <a:avLst/>
                <a:gdLst/>
                <a:ahLst/>
                <a:cxnLst/>
                <a:rect l="l" t="t" r="r" b="b"/>
                <a:pathLst>
                  <a:path w="620553" h="374554" extrusionOk="0">
                    <a:moveTo>
                      <a:pt x="475689" y="374554"/>
                    </a:moveTo>
                    <a:lnTo>
                      <a:pt x="108902" y="374554"/>
                    </a:lnTo>
                    <a:cubicBezTo>
                      <a:pt x="48852" y="374554"/>
                      <a:pt x="0" y="325712"/>
                      <a:pt x="0" y="265662"/>
                    </a:cubicBezTo>
                    <a:cubicBezTo>
                      <a:pt x="0" y="207602"/>
                      <a:pt x="45656" y="160019"/>
                      <a:pt x="102965" y="156919"/>
                    </a:cubicBezTo>
                    <a:cubicBezTo>
                      <a:pt x="117485" y="67405"/>
                      <a:pt x="194955" y="0"/>
                      <a:pt x="287792" y="0"/>
                    </a:cubicBezTo>
                    <a:cubicBezTo>
                      <a:pt x="353059" y="0"/>
                      <a:pt x="412411" y="33263"/>
                      <a:pt x="446510" y="87862"/>
                    </a:cubicBezTo>
                    <a:cubicBezTo>
                      <a:pt x="456152" y="85862"/>
                      <a:pt x="465910" y="84846"/>
                      <a:pt x="475689" y="84846"/>
                    </a:cubicBezTo>
                    <a:cubicBezTo>
                      <a:pt x="555561" y="84846"/>
                      <a:pt x="620553" y="149838"/>
                      <a:pt x="620553" y="229711"/>
                    </a:cubicBezTo>
                    <a:cubicBezTo>
                      <a:pt x="620553" y="309573"/>
                      <a:pt x="555561" y="374554"/>
                      <a:pt x="475689" y="374554"/>
                    </a:cubicBezTo>
                    <a:close/>
                    <a:moveTo>
                      <a:pt x="108902" y="199093"/>
                    </a:moveTo>
                    <a:cubicBezTo>
                      <a:pt x="72188" y="199093"/>
                      <a:pt x="42333" y="228949"/>
                      <a:pt x="42333" y="265662"/>
                    </a:cubicBezTo>
                    <a:cubicBezTo>
                      <a:pt x="42333" y="302365"/>
                      <a:pt x="72188" y="332221"/>
                      <a:pt x="108902" y="332221"/>
                    </a:cubicBezTo>
                    <a:lnTo>
                      <a:pt x="475689" y="332221"/>
                    </a:lnTo>
                    <a:cubicBezTo>
                      <a:pt x="532225" y="332221"/>
                      <a:pt x="578220" y="286226"/>
                      <a:pt x="578220" y="229711"/>
                    </a:cubicBezTo>
                    <a:cubicBezTo>
                      <a:pt x="578220" y="173175"/>
                      <a:pt x="532225" y="127179"/>
                      <a:pt x="475689" y="127179"/>
                    </a:cubicBezTo>
                    <a:cubicBezTo>
                      <a:pt x="464682" y="127179"/>
                      <a:pt x="453654" y="129021"/>
                      <a:pt x="442933" y="132640"/>
                    </a:cubicBezTo>
                    <a:lnTo>
                      <a:pt x="425534" y="138514"/>
                    </a:lnTo>
                    <a:lnTo>
                      <a:pt x="417258" y="122121"/>
                    </a:lnTo>
                    <a:cubicBezTo>
                      <a:pt x="392440" y="72908"/>
                      <a:pt x="342836" y="42333"/>
                      <a:pt x="287792" y="42333"/>
                    </a:cubicBezTo>
                    <a:cubicBezTo>
                      <a:pt x="210417" y="42333"/>
                      <a:pt x="146833" y="102817"/>
                      <a:pt x="143044" y="180033"/>
                    </a:cubicBezTo>
                    <a:lnTo>
                      <a:pt x="141890" y="203358"/>
                    </a:lnTo>
                    <a:lnTo>
                      <a:pt x="118787" y="199929"/>
                    </a:lnTo>
                    <a:cubicBezTo>
                      <a:pt x="114945" y="199358"/>
                      <a:pt x="111802" y="199093"/>
                      <a:pt x="108902" y="19909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 b="0" i="0" u="none" strike="noStrike" cap="none"/>
              </a:p>
            </p:txBody>
          </p:sp>
          <p:sp>
            <p:nvSpPr>
              <p:cNvPr id="69" name="Google Shape;69;p5"/>
              <p:cNvSpPr/>
              <p:nvPr/>
            </p:nvSpPr>
            <p:spPr>
              <a:xfrm>
                <a:off x="8288011" y="398667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 b="0" i="0" u="none" strike="noStrike" cap="none"/>
              </a:p>
            </p:txBody>
          </p:sp>
          <p:sp>
            <p:nvSpPr>
              <p:cNvPr id="70" name="Google Shape;70;p5"/>
              <p:cNvSpPr/>
              <p:nvPr/>
            </p:nvSpPr>
            <p:spPr>
              <a:xfrm>
                <a:off x="477243" y="430748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 b="0" i="0" u="none" strike="noStrike" cap="none"/>
              </a:p>
            </p:txBody>
          </p:sp>
        </p:grpSp>
        <p:sp>
          <p:nvSpPr>
            <p:cNvPr id="71" name="Google Shape;71;p5"/>
            <p:cNvSpPr/>
            <p:nvPr/>
          </p:nvSpPr>
          <p:spPr>
            <a:xfrm>
              <a:off x="8421361" y="4527117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 b="0" i="0" u="none" strike="noStrike" cap="none"/>
            </a:p>
          </p:txBody>
        </p:sp>
      </p:grpSp>
      <p:sp>
        <p:nvSpPr>
          <p:cNvPr id="72" name="Google Shape;72;p5"/>
          <p:cNvSpPr txBox="1">
            <a:spLocks noGrp="1"/>
          </p:cNvSpPr>
          <p:nvPr>
            <p:ph type="subTitle" idx="1"/>
          </p:nvPr>
        </p:nvSpPr>
        <p:spPr>
          <a:xfrm>
            <a:off x="1552400" y="3065477"/>
            <a:ext cx="4278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>
              <a:spcBef>
                <a:spcPts val="2133"/>
              </a:spcBef>
              <a:spcAft>
                <a:spcPts val="2133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3" name="Google Shape;73;p5"/>
          <p:cNvSpPr txBox="1">
            <a:spLocks noGrp="1"/>
          </p:cNvSpPr>
          <p:nvPr>
            <p:ph type="subTitle" idx="2"/>
          </p:nvPr>
        </p:nvSpPr>
        <p:spPr>
          <a:xfrm>
            <a:off x="6389717" y="3065477"/>
            <a:ext cx="4278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4" name="Google Shape;74;p5"/>
          <p:cNvSpPr txBox="1">
            <a:spLocks noGrp="1"/>
          </p:cNvSpPr>
          <p:nvPr>
            <p:ph type="body" idx="3"/>
          </p:nvPr>
        </p:nvSpPr>
        <p:spPr>
          <a:xfrm>
            <a:off x="1893167" y="4022811"/>
            <a:ext cx="3723200" cy="112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1485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E3026"/>
              </a:buClr>
              <a:buSzPts val="1300"/>
              <a:buFont typeface="Poppins"/>
              <a:buChar char="●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1219170" lvl="1" indent="-41485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E3026"/>
              </a:buClr>
              <a:buSzPts val="1300"/>
              <a:buFont typeface="Poppins"/>
              <a:buChar char="○"/>
              <a:defRPr sz="1733">
                <a:solidFill>
                  <a:srgbClr val="4E3026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828754" lvl="2" indent="-41485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4E3026"/>
              </a:buClr>
              <a:buSzPts val="1300"/>
              <a:buFont typeface="Poppins"/>
              <a:buChar char="■"/>
              <a:defRPr sz="1733">
                <a:solidFill>
                  <a:srgbClr val="4E3026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2438339" lvl="3" indent="-41485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4E3026"/>
              </a:buClr>
              <a:buSzPts val="1300"/>
              <a:buFont typeface="Poppins"/>
              <a:buChar char="●"/>
              <a:defRPr sz="1733">
                <a:solidFill>
                  <a:srgbClr val="4E3026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3047924" lvl="4" indent="-41485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4E3026"/>
              </a:buClr>
              <a:buSzPts val="1300"/>
              <a:buFont typeface="Poppins"/>
              <a:buChar char="○"/>
              <a:defRPr sz="1733">
                <a:solidFill>
                  <a:srgbClr val="4E3026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3657509" lvl="5" indent="-41485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4E3026"/>
              </a:buClr>
              <a:buSzPts val="1300"/>
              <a:buFont typeface="Poppins"/>
              <a:buChar char="■"/>
              <a:defRPr sz="1733">
                <a:solidFill>
                  <a:srgbClr val="4E3026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4267093" lvl="6" indent="-41485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4E3026"/>
              </a:buClr>
              <a:buSzPts val="1300"/>
              <a:buFont typeface="Poppins"/>
              <a:buChar char="●"/>
              <a:defRPr sz="1733">
                <a:solidFill>
                  <a:srgbClr val="4E3026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4876678" lvl="7" indent="-41485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4E3026"/>
              </a:buClr>
              <a:buSzPts val="1300"/>
              <a:buFont typeface="Poppins"/>
              <a:buChar char="○"/>
              <a:defRPr sz="1733">
                <a:solidFill>
                  <a:srgbClr val="4E3026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5486263" lvl="8" indent="-414856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rgbClr val="4E3026"/>
              </a:buClr>
              <a:buSzPts val="1300"/>
              <a:buFont typeface="Poppins"/>
              <a:buChar char="■"/>
              <a:defRPr sz="1733">
                <a:solidFill>
                  <a:srgbClr val="4E3026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75" name="Google Shape;75;p5"/>
          <p:cNvSpPr txBox="1">
            <a:spLocks noGrp="1"/>
          </p:cNvSpPr>
          <p:nvPr>
            <p:ph type="body" idx="4"/>
          </p:nvPr>
        </p:nvSpPr>
        <p:spPr>
          <a:xfrm>
            <a:off x="6667333" y="4022811"/>
            <a:ext cx="3723200" cy="112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1485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E3026"/>
              </a:buClr>
              <a:buSzPts val="1300"/>
              <a:buFont typeface="Poppins"/>
              <a:buChar char="●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1219170" lvl="1" indent="-41485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E3026"/>
              </a:buClr>
              <a:buSzPts val="1300"/>
              <a:buFont typeface="Poppins"/>
              <a:buChar char="○"/>
              <a:defRPr sz="1733">
                <a:solidFill>
                  <a:srgbClr val="4E3026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828754" lvl="2" indent="-41485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4E3026"/>
              </a:buClr>
              <a:buSzPts val="1300"/>
              <a:buFont typeface="Poppins"/>
              <a:buChar char="■"/>
              <a:defRPr sz="1733">
                <a:solidFill>
                  <a:srgbClr val="4E3026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2438339" lvl="3" indent="-41485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4E3026"/>
              </a:buClr>
              <a:buSzPts val="1300"/>
              <a:buFont typeface="Poppins"/>
              <a:buChar char="●"/>
              <a:defRPr sz="1733">
                <a:solidFill>
                  <a:srgbClr val="4E3026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3047924" lvl="4" indent="-41485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4E3026"/>
              </a:buClr>
              <a:buSzPts val="1300"/>
              <a:buFont typeface="Poppins"/>
              <a:buChar char="○"/>
              <a:defRPr sz="1733">
                <a:solidFill>
                  <a:srgbClr val="4E3026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3657509" lvl="5" indent="-41485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4E3026"/>
              </a:buClr>
              <a:buSzPts val="1300"/>
              <a:buFont typeface="Poppins"/>
              <a:buChar char="■"/>
              <a:defRPr sz="1733">
                <a:solidFill>
                  <a:srgbClr val="4E3026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4267093" lvl="6" indent="-41485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4E3026"/>
              </a:buClr>
              <a:buSzPts val="1300"/>
              <a:buFont typeface="Poppins"/>
              <a:buChar char="●"/>
              <a:defRPr sz="1733">
                <a:solidFill>
                  <a:srgbClr val="4E3026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4876678" lvl="7" indent="-41485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4E3026"/>
              </a:buClr>
              <a:buSzPts val="1300"/>
              <a:buFont typeface="Poppins"/>
              <a:buChar char="○"/>
              <a:defRPr sz="1733">
                <a:solidFill>
                  <a:srgbClr val="4E3026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5486263" lvl="8" indent="-414856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rgbClr val="4E3026"/>
              </a:buClr>
              <a:buSzPts val="1300"/>
              <a:buFont typeface="Poppins"/>
              <a:buChar char="■"/>
              <a:defRPr sz="1733">
                <a:solidFill>
                  <a:srgbClr val="4E3026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697403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5"/>
          <p:cNvSpPr txBox="1">
            <a:spLocks noGrp="1"/>
          </p:cNvSpPr>
          <p:nvPr>
            <p:ph type="title"/>
          </p:nvPr>
        </p:nvSpPr>
        <p:spPr>
          <a:xfrm>
            <a:off x="1252200" y="987552"/>
            <a:ext cx="9687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3467">
                <a:latin typeface="Poppins"/>
                <a:ea typeface="Poppins"/>
                <a:cs typeface="Poppins"/>
                <a:sym typeface="Poppi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58" name="Google Shape;58;p5"/>
          <p:cNvGrpSpPr/>
          <p:nvPr/>
        </p:nvGrpSpPr>
        <p:grpSpPr>
          <a:xfrm>
            <a:off x="349514" y="251219"/>
            <a:ext cx="11488855" cy="6277764"/>
            <a:chOff x="262135" y="188414"/>
            <a:chExt cx="8616641" cy="4708323"/>
          </a:xfrm>
        </p:grpSpPr>
        <p:grpSp>
          <p:nvGrpSpPr>
            <p:cNvPr id="59" name="Google Shape;59;p5"/>
            <p:cNvGrpSpPr/>
            <p:nvPr/>
          </p:nvGrpSpPr>
          <p:grpSpPr>
            <a:xfrm>
              <a:off x="262135" y="188414"/>
              <a:ext cx="8616641" cy="4708323"/>
              <a:chOff x="262135" y="188414"/>
              <a:chExt cx="8616641" cy="4708323"/>
            </a:xfrm>
          </p:grpSpPr>
          <p:sp>
            <p:nvSpPr>
              <p:cNvPr id="60" name="Google Shape;60;p5"/>
              <p:cNvSpPr/>
              <p:nvPr/>
            </p:nvSpPr>
            <p:spPr>
              <a:xfrm>
                <a:off x="7066541" y="4670630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27"/>
                    </a:lnTo>
                    <a:cubicBezTo>
                      <a:pt x="175704" y="250570"/>
                      <a:pt x="157257" y="269017"/>
                      <a:pt x="134514" y="269017"/>
                    </a:cubicBezTo>
                    <a:cubicBezTo>
                      <a:pt x="111770" y="269017"/>
                      <a:pt x="93323" y="250570"/>
                      <a:pt x="93323" y="227827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57" y="175704"/>
                      <a:pt x="0" y="157268"/>
                      <a:pt x="0" y="134514"/>
                    </a:cubicBezTo>
                    <a:cubicBezTo>
                      <a:pt x="0" y="111759"/>
                      <a:pt x="18457" y="93323"/>
                      <a:pt x="41190" y="9332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 b="0" i="0" u="none" strike="noStrike" cap="none"/>
              </a:p>
            </p:txBody>
          </p:sp>
          <p:sp>
            <p:nvSpPr>
              <p:cNvPr id="61" name="Google Shape;61;p5"/>
              <p:cNvSpPr/>
              <p:nvPr/>
            </p:nvSpPr>
            <p:spPr>
              <a:xfrm>
                <a:off x="1671079" y="188414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4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16"/>
                    </a:lnTo>
                    <a:cubicBezTo>
                      <a:pt x="175704" y="250581"/>
                      <a:pt x="15724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16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 b="0" i="0" u="none" strike="noStrike" cap="none"/>
              </a:p>
            </p:txBody>
          </p:sp>
          <p:sp>
            <p:nvSpPr>
              <p:cNvPr id="62" name="Google Shape;62;p5"/>
              <p:cNvSpPr/>
              <p:nvPr/>
            </p:nvSpPr>
            <p:spPr>
              <a:xfrm>
                <a:off x="6024098" y="274080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 b="0" i="0" u="none" strike="noStrike" cap="none"/>
              </a:p>
            </p:txBody>
          </p:sp>
          <p:sp>
            <p:nvSpPr>
              <p:cNvPr id="63" name="Google Shape;63;p5"/>
              <p:cNvSpPr/>
              <p:nvPr/>
            </p:nvSpPr>
            <p:spPr>
              <a:xfrm>
                <a:off x="8676998" y="1943199"/>
                <a:ext cx="201779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38" h="269017" extrusionOk="0">
                    <a:moveTo>
                      <a:pt x="41200" y="93323"/>
                    </a:moveTo>
                    <a:lnTo>
                      <a:pt x="93334" y="93323"/>
                    </a:lnTo>
                    <a:lnTo>
                      <a:pt x="93334" y="41190"/>
                    </a:lnTo>
                    <a:cubicBezTo>
                      <a:pt x="93334" y="18436"/>
                      <a:pt x="111781" y="0"/>
                      <a:pt x="134524" y="0"/>
                    </a:cubicBezTo>
                    <a:cubicBezTo>
                      <a:pt x="157268" y="0"/>
                      <a:pt x="175715" y="18436"/>
                      <a:pt x="175715" y="41190"/>
                    </a:cubicBezTo>
                    <a:lnTo>
                      <a:pt x="175715" y="93323"/>
                    </a:lnTo>
                    <a:lnTo>
                      <a:pt x="227848" y="93323"/>
                    </a:lnTo>
                    <a:cubicBezTo>
                      <a:pt x="250592" y="93323"/>
                      <a:pt x="269038" y="111759"/>
                      <a:pt x="269038" y="134514"/>
                    </a:cubicBezTo>
                    <a:cubicBezTo>
                      <a:pt x="269038" y="157268"/>
                      <a:pt x="250592" y="175704"/>
                      <a:pt x="227848" y="175704"/>
                    </a:cubicBezTo>
                    <a:lnTo>
                      <a:pt x="175715" y="175704"/>
                    </a:lnTo>
                    <a:lnTo>
                      <a:pt x="175715" y="227827"/>
                    </a:lnTo>
                    <a:cubicBezTo>
                      <a:pt x="175715" y="250581"/>
                      <a:pt x="157268" y="269017"/>
                      <a:pt x="134524" y="269017"/>
                    </a:cubicBezTo>
                    <a:cubicBezTo>
                      <a:pt x="111781" y="269017"/>
                      <a:pt x="93334" y="250581"/>
                      <a:pt x="93334" y="227827"/>
                    </a:cubicBezTo>
                    <a:lnTo>
                      <a:pt x="93334" y="175704"/>
                    </a:lnTo>
                    <a:lnTo>
                      <a:pt x="41200" y="175704"/>
                    </a:lnTo>
                    <a:cubicBezTo>
                      <a:pt x="18457" y="175704"/>
                      <a:pt x="0" y="157268"/>
                      <a:pt x="0" y="134514"/>
                    </a:cubicBezTo>
                    <a:cubicBezTo>
                      <a:pt x="0" y="111759"/>
                      <a:pt x="18457" y="93323"/>
                      <a:pt x="41200" y="9332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 b="0" i="0" u="none" strike="noStrike" cap="none"/>
              </a:p>
            </p:txBody>
          </p:sp>
          <p:sp>
            <p:nvSpPr>
              <p:cNvPr id="64" name="Google Shape;64;p5"/>
              <p:cNvSpPr/>
              <p:nvPr/>
            </p:nvSpPr>
            <p:spPr>
              <a:xfrm>
                <a:off x="262135" y="2103752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24"/>
                    </a:cubicBezTo>
                    <a:cubicBezTo>
                      <a:pt x="269028" y="157268"/>
                      <a:pt x="250581" y="175715"/>
                      <a:pt x="227837" y="175715"/>
                    </a:cubicBezTo>
                    <a:lnTo>
                      <a:pt x="175704" y="175715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15"/>
                    </a:lnTo>
                    <a:lnTo>
                      <a:pt x="41190" y="175715"/>
                    </a:lnTo>
                    <a:cubicBezTo>
                      <a:pt x="18446" y="175715"/>
                      <a:pt x="0" y="157268"/>
                      <a:pt x="0" y="13452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 b="0" i="0" u="none" strike="noStrike" cap="none"/>
              </a:p>
            </p:txBody>
          </p:sp>
          <p:sp>
            <p:nvSpPr>
              <p:cNvPr id="65" name="Google Shape;65;p5"/>
              <p:cNvSpPr/>
              <p:nvPr/>
            </p:nvSpPr>
            <p:spPr>
              <a:xfrm>
                <a:off x="2944366" y="4694302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79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79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27"/>
                    </a:lnTo>
                    <a:cubicBezTo>
                      <a:pt x="175704" y="250570"/>
                      <a:pt x="157257" y="269017"/>
                      <a:pt x="134514" y="269017"/>
                    </a:cubicBezTo>
                    <a:cubicBezTo>
                      <a:pt x="111770" y="269017"/>
                      <a:pt x="93323" y="250570"/>
                      <a:pt x="93323" y="227827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 b="0" i="0" u="none" strike="noStrike" cap="none"/>
              </a:p>
            </p:txBody>
          </p:sp>
          <p:sp>
            <p:nvSpPr>
              <p:cNvPr id="66" name="Google Shape;66;p5"/>
              <p:cNvSpPr/>
              <p:nvPr/>
            </p:nvSpPr>
            <p:spPr>
              <a:xfrm>
                <a:off x="4038555" y="226740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74415" y="213857"/>
                    </a:moveTo>
                    <a:lnTo>
                      <a:pt x="85026" y="213857"/>
                    </a:lnTo>
                    <a:cubicBezTo>
                      <a:pt x="38142" y="213857"/>
                      <a:pt x="0" y="175715"/>
                      <a:pt x="0" y="128830"/>
                    </a:cubicBezTo>
                    <a:cubicBezTo>
                      <a:pt x="0" y="81946"/>
                      <a:pt x="38142" y="43804"/>
                      <a:pt x="85026" y="43804"/>
                    </a:cubicBezTo>
                    <a:cubicBezTo>
                      <a:pt x="88444" y="43804"/>
                      <a:pt x="91863" y="44016"/>
                      <a:pt x="95260" y="44439"/>
                    </a:cubicBezTo>
                    <a:cubicBezTo>
                      <a:pt x="115167" y="16679"/>
                      <a:pt x="147118" y="0"/>
                      <a:pt x="182043" y="0"/>
                    </a:cubicBezTo>
                    <a:cubicBezTo>
                      <a:pt x="232367" y="0"/>
                      <a:pt x="274785" y="34702"/>
                      <a:pt x="286046" y="81957"/>
                    </a:cubicBezTo>
                    <a:cubicBezTo>
                      <a:pt x="317171" y="87471"/>
                      <a:pt x="340867" y="114712"/>
                      <a:pt x="340867" y="147394"/>
                    </a:cubicBezTo>
                    <a:cubicBezTo>
                      <a:pt x="340867" y="184044"/>
                      <a:pt x="311054" y="213857"/>
                      <a:pt x="274415" y="213857"/>
                    </a:cubicBezTo>
                    <a:close/>
                    <a:moveTo>
                      <a:pt x="85026" y="86137"/>
                    </a:moveTo>
                    <a:cubicBezTo>
                      <a:pt x="61478" y="86137"/>
                      <a:pt x="42333" y="105293"/>
                      <a:pt x="42333" y="128830"/>
                    </a:cubicBezTo>
                    <a:cubicBezTo>
                      <a:pt x="42333" y="152378"/>
                      <a:pt x="61478" y="171524"/>
                      <a:pt x="85026" y="171524"/>
                    </a:cubicBezTo>
                    <a:lnTo>
                      <a:pt x="274415" y="171524"/>
                    </a:lnTo>
                    <a:cubicBezTo>
                      <a:pt x="287707" y="171524"/>
                      <a:pt x="298534" y="160707"/>
                      <a:pt x="298534" y="147394"/>
                    </a:cubicBezTo>
                    <a:cubicBezTo>
                      <a:pt x="298534" y="134090"/>
                      <a:pt x="287707" y="123274"/>
                      <a:pt x="274415" y="123274"/>
                    </a:cubicBezTo>
                    <a:cubicBezTo>
                      <a:pt x="273198" y="123274"/>
                      <a:pt x="272012" y="123401"/>
                      <a:pt x="270848" y="123581"/>
                    </a:cubicBezTo>
                    <a:lnTo>
                      <a:pt x="247702" y="127063"/>
                    </a:lnTo>
                    <a:lnTo>
                      <a:pt x="246559" y="103695"/>
                    </a:lnTo>
                    <a:cubicBezTo>
                      <a:pt x="244866" y="69289"/>
                      <a:pt x="216524" y="42333"/>
                      <a:pt x="182043" y="42333"/>
                    </a:cubicBezTo>
                    <a:cubicBezTo>
                      <a:pt x="157511" y="42333"/>
                      <a:pt x="135403" y="55954"/>
                      <a:pt x="124332" y="77903"/>
                    </a:cubicBezTo>
                    <a:lnTo>
                      <a:pt x="116067" y="94286"/>
                    </a:lnTo>
                    <a:lnTo>
                      <a:pt x="98689" y="88423"/>
                    </a:lnTo>
                    <a:cubicBezTo>
                      <a:pt x="94181" y="86899"/>
                      <a:pt x="89587" y="86137"/>
                      <a:pt x="85026" y="86137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 b="0" i="0" u="none" strike="noStrike" cap="none"/>
              </a:p>
            </p:txBody>
          </p:sp>
          <p:sp>
            <p:nvSpPr>
              <p:cNvPr id="67" name="Google Shape;67;p5"/>
              <p:cNvSpPr/>
              <p:nvPr/>
            </p:nvSpPr>
            <p:spPr>
              <a:xfrm>
                <a:off x="4892693" y="4598603"/>
                <a:ext cx="465415" cy="281852"/>
              </a:xfrm>
              <a:custGeom>
                <a:avLst/>
                <a:gdLst/>
                <a:ahLst/>
                <a:cxnLst/>
                <a:rect l="l" t="t" r="r" b="b"/>
                <a:pathLst>
                  <a:path w="620553" h="374554" extrusionOk="0">
                    <a:moveTo>
                      <a:pt x="475689" y="374554"/>
                    </a:moveTo>
                    <a:lnTo>
                      <a:pt x="108902" y="374554"/>
                    </a:lnTo>
                    <a:cubicBezTo>
                      <a:pt x="48852" y="374554"/>
                      <a:pt x="0" y="325712"/>
                      <a:pt x="0" y="265662"/>
                    </a:cubicBezTo>
                    <a:cubicBezTo>
                      <a:pt x="0" y="207602"/>
                      <a:pt x="45656" y="160019"/>
                      <a:pt x="102965" y="156919"/>
                    </a:cubicBezTo>
                    <a:cubicBezTo>
                      <a:pt x="117485" y="67405"/>
                      <a:pt x="194955" y="0"/>
                      <a:pt x="287792" y="0"/>
                    </a:cubicBezTo>
                    <a:cubicBezTo>
                      <a:pt x="353059" y="0"/>
                      <a:pt x="412411" y="33263"/>
                      <a:pt x="446510" y="87862"/>
                    </a:cubicBezTo>
                    <a:cubicBezTo>
                      <a:pt x="456152" y="85862"/>
                      <a:pt x="465910" y="84846"/>
                      <a:pt x="475689" y="84846"/>
                    </a:cubicBezTo>
                    <a:cubicBezTo>
                      <a:pt x="555561" y="84846"/>
                      <a:pt x="620553" y="149838"/>
                      <a:pt x="620553" y="229711"/>
                    </a:cubicBezTo>
                    <a:cubicBezTo>
                      <a:pt x="620553" y="309573"/>
                      <a:pt x="555561" y="374554"/>
                      <a:pt x="475689" y="374554"/>
                    </a:cubicBezTo>
                    <a:close/>
                    <a:moveTo>
                      <a:pt x="108902" y="199093"/>
                    </a:moveTo>
                    <a:cubicBezTo>
                      <a:pt x="72188" y="199093"/>
                      <a:pt x="42333" y="228949"/>
                      <a:pt x="42333" y="265662"/>
                    </a:cubicBezTo>
                    <a:cubicBezTo>
                      <a:pt x="42333" y="302365"/>
                      <a:pt x="72188" y="332221"/>
                      <a:pt x="108902" y="332221"/>
                    </a:cubicBezTo>
                    <a:lnTo>
                      <a:pt x="475689" y="332221"/>
                    </a:lnTo>
                    <a:cubicBezTo>
                      <a:pt x="532225" y="332221"/>
                      <a:pt x="578220" y="286226"/>
                      <a:pt x="578220" y="229711"/>
                    </a:cubicBezTo>
                    <a:cubicBezTo>
                      <a:pt x="578220" y="173175"/>
                      <a:pt x="532225" y="127179"/>
                      <a:pt x="475689" y="127179"/>
                    </a:cubicBezTo>
                    <a:cubicBezTo>
                      <a:pt x="464682" y="127179"/>
                      <a:pt x="453654" y="129021"/>
                      <a:pt x="442933" y="132640"/>
                    </a:cubicBezTo>
                    <a:lnTo>
                      <a:pt x="425534" y="138514"/>
                    </a:lnTo>
                    <a:lnTo>
                      <a:pt x="417258" y="122121"/>
                    </a:lnTo>
                    <a:cubicBezTo>
                      <a:pt x="392440" y="72908"/>
                      <a:pt x="342836" y="42333"/>
                      <a:pt x="287792" y="42333"/>
                    </a:cubicBezTo>
                    <a:cubicBezTo>
                      <a:pt x="210417" y="42333"/>
                      <a:pt x="146833" y="102817"/>
                      <a:pt x="143044" y="180033"/>
                    </a:cubicBezTo>
                    <a:lnTo>
                      <a:pt x="141890" y="203358"/>
                    </a:lnTo>
                    <a:lnTo>
                      <a:pt x="118787" y="199929"/>
                    </a:lnTo>
                    <a:cubicBezTo>
                      <a:pt x="114945" y="199358"/>
                      <a:pt x="111802" y="199093"/>
                      <a:pt x="108902" y="19909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 b="0" i="0" u="none" strike="noStrike" cap="none"/>
              </a:p>
            </p:txBody>
          </p:sp>
          <p:sp>
            <p:nvSpPr>
              <p:cNvPr id="68" name="Google Shape;68;p5"/>
              <p:cNvSpPr/>
              <p:nvPr/>
            </p:nvSpPr>
            <p:spPr>
              <a:xfrm>
                <a:off x="515528" y="4527116"/>
                <a:ext cx="465415" cy="281852"/>
              </a:xfrm>
              <a:custGeom>
                <a:avLst/>
                <a:gdLst/>
                <a:ahLst/>
                <a:cxnLst/>
                <a:rect l="l" t="t" r="r" b="b"/>
                <a:pathLst>
                  <a:path w="620553" h="374554" extrusionOk="0">
                    <a:moveTo>
                      <a:pt x="475689" y="374554"/>
                    </a:moveTo>
                    <a:lnTo>
                      <a:pt x="108902" y="374554"/>
                    </a:lnTo>
                    <a:cubicBezTo>
                      <a:pt x="48852" y="374554"/>
                      <a:pt x="0" y="325712"/>
                      <a:pt x="0" y="265662"/>
                    </a:cubicBezTo>
                    <a:cubicBezTo>
                      <a:pt x="0" y="207602"/>
                      <a:pt x="45656" y="160019"/>
                      <a:pt x="102965" y="156919"/>
                    </a:cubicBezTo>
                    <a:cubicBezTo>
                      <a:pt x="117485" y="67405"/>
                      <a:pt x="194955" y="0"/>
                      <a:pt x="287792" y="0"/>
                    </a:cubicBezTo>
                    <a:cubicBezTo>
                      <a:pt x="353059" y="0"/>
                      <a:pt x="412411" y="33263"/>
                      <a:pt x="446510" y="87862"/>
                    </a:cubicBezTo>
                    <a:cubicBezTo>
                      <a:pt x="456152" y="85862"/>
                      <a:pt x="465910" y="84846"/>
                      <a:pt x="475689" y="84846"/>
                    </a:cubicBezTo>
                    <a:cubicBezTo>
                      <a:pt x="555561" y="84846"/>
                      <a:pt x="620553" y="149838"/>
                      <a:pt x="620553" y="229711"/>
                    </a:cubicBezTo>
                    <a:cubicBezTo>
                      <a:pt x="620553" y="309573"/>
                      <a:pt x="555561" y="374554"/>
                      <a:pt x="475689" y="374554"/>
                    </a:cubicBezTo>
                    <a:close/>
                    <a:moveTo>
                      <a:pt x="108902" y="199093"/>
                    </a:moveTo>
                    <a:cubicBezTo>
                      <a:pt x="72188" y="199093"/>
                      <a:pt x="42333" y="228949"/>
                      <a:pt x="42333" y="265662"/>
                    </a:cubicBezTo>
                    <a:cubicBezTo>
                      <a:pt x="42333" y="302365"/>
                      <a:pt x="72188" y="332221"/>
                      <a:pt x="108902" y="332221"/>
                    </a:cubicBezTo>
                    <a:lnTo>
                      <a:pt x="475689" y="332221"/>
                    </a:lnTo>
                    <a:cubicBezTo>
                      <a:pt x="532225" y="332221"/>
                      <a:pt x="578220" y="286226"/>
                      <a:pt x="578220" y="229711"/>
                    </a:cubicBezTo>
                    <a:cubicBezTo>
                      <a:pt x="578220" y="173175"/>
                      <a:pt x="532225" y="127179"/>
                      <a:pt x="475689" y="127179"/>
                    </a:cubicBezTo>
                    <a:cubicBezTo>
                      <a:pt x="464682" y="127179"/>
                      <a:pt x="453654" y="129021"/>
                      <a:pt x="442933" y="132640"/>
                    </a:cubicBezTo>
                    <a:lnTo>
                      <a:pt x="425534" y="138514"/>
                    </a:lnTo>
                    <a:lnTo>
                      <a:pt x="417258" y="122121"/>
                    </a:lnTo>
                    <a:cubicBezTo>
                      <a:pt x="392440" y="72908"/>
                      <a:pt x="342836" y="42333"/>
                      <a:pt x="287792" y="42333"/>
                    </a:cubicBezTo>
                    <a:cubicBezTo>
                      <a:pt x="210417" y="42333"/>
                      <a:pt x="146833" y="102817"/>
                      <a:pt x="143044" y="180033"/>
                    </a:cubicBezTo>
                    <a:lnTo>
                      <a:pt x="141890" y="203358"/>
                    </a:lnTo>
                    <a:lnTo>
                      <a:pt x="118787" y="199929"/>
                    </a:lnTo>
                    <a:cubicBezTo>
                      <a:pt x="114945" y="199358"/>
                      <a:pt x="111802" y="199093"/>
                      <a:pt x="108902" y="19909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 b="0" i="0" u="none" strike="noStrike" cap="none"/>
              </a:p>
            </p:txBody>
          </p:sp>
          <p:sp>
            <p:nvSpPr>
              <p:cNvPr id="69" name="Google Shape;69;p5"/>
              <p:cNvSpPr/>
              <p:nvPr/>
            </p:nvSpPr>
            <p:spPr>
              <a:xfrm>
                <a:off x="8288011" y="398667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 b="0" i="0" u="none" strike="noStrike" cap="none"/>
              </a:p>
            </p:txBody>
          </p:sp>
          <p:sp>
            <p:nvSpPr>
              <p:cNvPr id="70" name="Google Shape;70;p5"/>
              <p:cNvSpPr/>
              <p:nvPr/>
            </p:nvSpPr>
            <p:spPr>
              <a:xfrm>
                <a:off x="477243" y="430748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 b="0" i="0" u="none" strike="noStrike" cap="none"/>
              </a:p>
            </p:txBody>
          </p:sp>
        </p:grpSp>
        <p:sp>
          <p:nvSpPr>
            <p:cNvPr id="71" name="Google Shape;71;p5"/>
            <p:cNvSpPr/>
            <p:nvPr/>
          </p:nvSpPr>
          <p:spPr>
            <a:xfrm>
              <a:off x="8421361" y="4527117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 b="0" i="0" u="none" strike="noStrike" cap="none"/>
            </a:p>
          </p:txBody>
        </p:sp>
      </p:grpSp>
      <p:sp>
        <p:nvSpPr>
          <p:cNvPr id="72" name="Google Shape;72;p5"/>
          <p:cNvSpPr txBox="1">
            <a:spLocks noGrp="1"/>
          </p:cNvSpPr>
          <p:nvPr>
            <p:ph type="subTitle" idx="1"/>
          </p:nvPr>
        </p:nvSpPr>
        <p:spPr>
          <a:xfrm>
            <a:off x="1552400" y="3065477"/>
            <a:ext cx="4278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>
              <a:spcBef>
                <a:spcPts val="2133"/>
              </a:spcBef>
              <a:spcAft>
                <a:spcPts val="2133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3" name="Google Shape;73;p5"/>
          <p:cNvSpPr txBox="1">
            <a:spLocks noGrp="1"/>
          </p:cNvSpPr>
          <p:nvPr>
            <p:ph type="subTitle" idx="2"/>
          </p:nvPr>
        </p:nvSpPr>
        <p:spPr>
          <a:xfrm>
            <a:off x="6389717" y="3065477"/>
            <a:ext cx="4278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4" name="Google Shape;74;p5"/>
          <p:cNvSpPr txBox="1">
            <a:spLocks noGrp="1"/>
          </p:cNvSpPr>
          <p:nvPr>
            <p:ph type="body" idx="3"/>
          </p:nvPr>
        </p:nvSpPr>
        <p:spPr>
          <a:xfrm>
            <a:off x="1893167" y="4022811"/>
            <a:ext cx="3723200" cy="112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1485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E3026"/>
              </a:buClr>
              <a:buSzPts val="1300"/>
              <a:buFont typeface="Poppins"/>
              <a:buChar char="●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1219170" lvl="1" indent="-41485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E3026"/>
              </a:buClr>
              <a:buSzPts val="1300"/>
              <a:buFont typeface="Poppins"/>
              <a:buChar char="○"/>
              <a:defRPr sz="1733">
                <a:solidFill>
                  <a:srgbClr val="4E3026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828754" lvl="2" indent="-41485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4E3026"/>
              </a:buClr>
              <a:buSzPts val="1300"/>
              <a:buFont typeface="Poppins"/>
              <a:buChar char="■"/>
              <a:defRPr sz="1733">
                <a:solidFill>
                  <a:srgbClr val="4E3026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2438339" lvl="3" indent="-41485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4E3026"/>
              </a:buClr>
              <a:buSzPts val="1300"/>
              <a:buFont typeface="Poppins"/>
              <a:buChar char="●"/>
              <a:defRPr sz="1733">
                <a:solidFill>
                  <a:srgbClr val="4E3026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3047924" lvl="4" indent="-41485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4E3026"/>
              </a:buClr>
              <a:buSzPts val="1300"/>
              <a:buFont typeface="Poppins"/>
              <a:buChar char="○"/>
              <a:defRPr sz="1733">
                <a:solidFill>
                  <a:srgbClr val="4E3026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3657509" lvl="5" indent="-41485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4E3026"/>
              </a:buClr>
              <a:buSzPts val="1300"/>
              <a:buFont typeface="Poppins"/>
              <a:buChar char="■"/>
              <a:defRPr sz="1733">
                <a:solidFill>
                  <a:srgbClr val="4E3026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4267093" lvl="6" indent="-41485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4E3026"/>
              </a:buClr>
              <a:buSzPts val="1300"/>
              <a:buFont typeface="Poppins"/>
              <a:buChar char="●"/>
              <a:defRPr sz="1733">
                <a:solidFill>
                  <a:srgbClr val="4E3026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4876678" lvl="7" indent="-41485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4E3026"/>
              </a:buClr>
              <a:buSzPts val="1300"/>
              <a:buFont typeface="Poppins"/>
              <a:buChar char="○"/>
              <a:defRPr sz="1733">
                <a:solidFill>
                  <a:srgbClr val="4E3026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5486263" lvl="8" indent="-414856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rgbClr val="4E3026"/>
              </a:buClr>
              <a:buSzPts val="1300"/>
              <a:buFont typeface="Poppins"/>
              <a:buChar char="■"/>
              <a:defRPr sz="1733">
                <a:solidFill>
                  <a:srgbClr val="4E3026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75" name="Google Shape;75;p5"/>
          <p:cNvSpPr txBox="1">
            <a:spLocks noGrp="1"/>
          </p:cNvSpPr>
          <p:nvPr>
            <p:ph type="body" idx="4"/>
          </p:nvPr>
        </p:nvSpPr>
        <p:spPr>
          <a:xfrm>
            <a:off x="6667333" y="4022811"/>
            <a:ext cx="3723200" cy="112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1485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E3026"/>
              </a:buClr>
              <a:buSzPts val="1300"/>
              <a:buFont typeface="Poppins"/>
              <a:buChar char="●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1219170" lvl="1" indent="-41485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E3026"/>
              </a:buClr>
              <a:buSzPts val="1300"/>
              <a:buFont typeface="Poppins"/>
              <a:buChar char="○"/>
              <a:defRPr sz="1733">
                <a:solidFill>
                  <a:srgbClr val="4E3026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828754" lvl="2" indent="-41485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4E3026"/>
              </a:buClr>
              <a:buSzPts val="1300"/>
              <a:buFont typeface="Poppins"/>
              <a:buChar char="■"/>
              <a:defRPr sz="1733">
                <a:solidFill>
                  <a:srgbClr val="4E3026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2438339" lvl="3" indent="-41485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4E3026"/>
              </a:buClr>
              <a:buSzPts val="1300"/>
              <a:buFont typeface="Poppins"/>
              <a:buChar char="●"/>
              <a:defRPr sz="1733">
                <a:solidFill>
                  <a:srgbClr val="4E3026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3047924" lvl="4" indent="-41485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4E3026"/>
              </a:buClr>
              <a:buSzPts val="1300"/>
              <a:buFont typeface="Poppins"/>
              <a:buChar char="○"/>
              <a:defRPr sz="1733">
                <a:solidFill>
                  <a:srgbClr val="4E3026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3657509" lvl="5" indent="-41485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4E3026"/>
              </a:buClr>
              <a:buSzPts val="1300"/>
              <a:buFont typeface="Poppins"/>
              <a:buChar char="■"/>
              <a:defRPr sz="1733">
                <a:solidFill>
                  <a:srgbClr val="4E3026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4267093" lvl="6" indent="-41485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4E3026"/>
              </a:buClr>
              <a:buSzPts val="1300"/>
              <a:buFont typeface="Poppins"/>
              <a:buChar char="●"/>
              <a:defRPr sz="1733">
                <a:solidFill>
                  <a:srgbClr val="4E3026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4876678" lvl="7" indent="-41485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4E3026"/>
              </a:buClr>
              <a:buSzPts val="1300"/>
              <a:buFont typeface="Poppins"/>
              <a:buChar char="○"/>
              <a:defRPr sz="1733">
                <a:solidFill>
                  <a:srgbClr val="4E3026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5486263" lvl="8" indent="-414856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rgbClr val="4E3026"/>
              </a:buClr>
              <a:buSzPts val="1300"/>
              <a:buFont typeface="Poppins"/>
              <a:buChar char="■"/>
              <a:defRPr sz="1733">
                <a:solidFill>
                  <a:srgbClr val="4E3026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077169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5"/>
          <p:cNvSpPr txBox="1">
            <a:spLocks noGrp="1"/>
          </p:cNvSpPr>
          <p:nvPr>
            <p:ph type="title"/>
          </p:nvPr>
        </p:nvSpPr>
        <p:spPr>
          <a:xfrm>
            <a:off x="1252200" y="987552"/>
            <a:ext cx="9687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3467">
                <a:latin typeface="Poppins"/>
                <a:ea typeface="Poppins"/>
                <a:cs typeface="Poppins"/>
                <a:sym typeface="Poppi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58" name="Google Shape;58;p5"/>
          <p:cNvGrpSpPr/>
          <p:nvPr/>
        </p:nvGrpSpPr>
        <p:grpSpPr>
          <a:xfrm>
            <a:off x="349514" y="251219"/>
            <a:ext cx="11488855" cy="6277764"/>
            <a:chOff x="262135" y="188414"/>
            <a:chExt cx="8616641" cy="4708323"/>
          </a:xfrm>
        </p:grpSpPr>
        <p:grpSp>
          <p:nvGrpSpPr>
            <p:cNvPr id="59" name="Google Shape;59;p5"/>
            <p:cNvGrpSpPr/>
            <p:nvPr/>
          </p:nvGrpSpPr>
          <p:grpSpPr>
            <a:xfrm>
              <a:off x="262135" y="188414"/>
              <a:ext cx="8616641" cy="4708323"/>
              <a:chOff x="262135" y="188414"/>
              <a:chExt cx="8616641" cy="4708323"/>
            </a:xfrm>
          </p:grpSpPr>
          <p:sp>
            <p:nvSpPr>
              <p:cNvPr id="60" name="Google Shape;60;p5"/>
              <p:cNvSpPr/>
              <p:nvPr/>
            </p:nvSpPr>
            <p:spPr>
              <a:xfrm>
                <a:off x="7066541" y="4670630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27"/>
                    </a:lnTo>
                    <a:cubicBezTo>
                      <a:pt x="175704" y="250570"/>
                      <a:pt x="157257" y="269017"/>
                      <a:pt x="134514" y="269017"/>
                    </a:cubicBezTo>
                    <a:cubicBezTo>
                      <a:pt x="111770" y="269017"/>
                      <a:pt x="93323" y="250570"/>
                      <a:pt x="93323" y="227827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57" y="175704"/>
                      <a:pt x="0" y="157268"/>
                      <a:pt x="0" y="134514"/>
                    </a:cubicBezTo>
                    <a:cubicBezTo>
                      <a:pt x="0" y="111759"/>
                      <a:pt x="18457" y="93323"/>
                      <a:pt x="41190" y="9332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 b="0" i="0" u="none" strike="noStrike" cap="none"/>
              </a:p>
            </p:txBody>
          </p:sp>
          <p:sp>
            <p:nvSpPr>
              <p:cNvPr id="61" name="Google Shape;61;p5"/>
              <p:cNvSpPr/>
              <p:nvPr/>
            </p:nvSpPr>
            <p:spPr>
              <a:xfrm>
                <a:off x="1671079" y="188414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4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16"/>
                    </a:lnTo>
                    <a:cubicBezTo>
                      <a:pt x="175704" y="250581"/>
                      <a:pt x="15724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16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 b="0" i="0" u="none" strike="noStrike" cap="none"/>
              </a:p>
            </p:txBody>
          </p:sp>
          <p:sp>
            <p:nvSpPr>
              <p:cNvPr id="62" name="Google Shape;62;p5"/>
              <p:cNvSpPr/>
              <p:nvPr/>
            </p:nvSpPr>
            <p:spPr>
              <a:xfrm>
                <a:off x="6024098" y="274080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 b="0" i="0" u="none" strike="noStrike" cap="none"/>
              </a:p>
            </p:txBody>
          </p:sp>
          <p:sp>
            <p:nvSpPr>
              <p:cNvPr id="63" name="Google Shape;63;p5"/>
              <p:cNvSpPr/>
              <p:nvPr/>
            </p:nvSpPr>
            <p:spPr>
              <a:xfrm>
                <a:off x="8676998" y="1943199"/>
                <a:ext cx="201779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38" h="269017" extrusionOk="0">
                    <a:moveTo>
                      <a:pt x="41200" y="93323"/>
                    </a:moveTo>
                    <a:lnTo>
                      <a:pt x="93334" y="93323"/>
                    </a:lnTo>
                    <a:lnTo>
                      <a:pt x="93334" y="41190"/>
                    </a:lnTo>
                    <a:cubicBezTo>
                      <a:pt x="93334" y="18436"/>
                      <a:pt x="111781" y="0"/>
                      <a:pt x="134524" y="0"/>
                    </a:cubicBezTo>
                    <a:cubicBezTo>
                      <a:pt x="157268" y="0"/>
                      <a:pt x="175715" y="18436"/>
                      <a:pt x="175715" y="41190"/>
                    </a:cubicBezTo>
                    <a:lnTo>
                      <a:pt x="175715" y="93323"/>
                    </a:lnTo>
                    <a:lnTo>
                      <a:pt x="227848" y="93323"/>
                    </a:lnTo>
                    <a:cubicBezTo>
                      <a:pt x="250592" y="93323"/>
                      <a:pt x="269038" y="111759"/>
                      <a:pt x="269038" y="134514"/>
                    </a:cubicBezTo>
                    <a:cubicBezTo>
                      <a:pt x="269038" y="157268"/>
                      <a:pt x="250592" y="175704"/>
                      <a:pt x="227848" y="175704"/>
                    </a:cubicBezTo>
                    <a:lnTo>
                      <a:pt x="175715" y="175704"/>
                    </a:lnTo>
                    <a:lnTo>
                      <a:pt x="175715" y="227827"/>
                    </a:lnTo>
                    <a:cubicBezTo>
                      <a:pt x="175715" y="250581"/>
                      <a:pt x="157268" y="269017"/>
                      <a:pt x="134524" y="269017"/>
                    </a:cubicBezTo>
                    <a:cubicBezTo>
                      <a:pt x="111781" y="269017"/>
                      <a:pt x="93334" y="250581"/>
                      <a:pt x="93334" y="227827"/>
                    </a:cubicBezTo>
                    <a:lnTo>
                      <a:pt x="93334" y="175704"/>
                    </a:lnTo>
                    <a:lnTo>
                      <a:pt x="41200" y="175704"/>
                    </a:lnTo>
                    <a:cubicBezTo>
                      <a:pt x="18457" y="175704"/>
                      <a:pt x="0" y="157268"/>
                      <a:pt x="0" y="134514"/>
                    </a:cubicBezTo>
                    <a:cubicBezTo>
                      <a:pt x="0" y="111759"/>
                      <a:pt x="18457" y="93323"/>
                      <a:pt x="41200" y="9332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 b="0" i="0" u="none" strike="noStrike" cap="none"/>
              </a:p>
            </p:txBody>
          </p:sp>
          <p:sp>
            <p:nvSpPr>
              <p:cNvPr id="64" name="Google Shape;64;p5"/>
              <p:cNvSpPr/>
              <p:nvPr/>
            </p:nvSpPr>
            <p:spPr>
              <a:xfrm>
                <a:off x="262135" y="2103752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24"/>
                    </a:cubicBezTo>
                    <a:cubicBezTo>
                      <a:pt x="269028" y="157268"/>
                      <a:pt x="250581" y="175715"/>
                      <a:pt x="227837" y="175715"/>
                    </a:cubicBezTo>
                    <a:lnTo>
                      <a:pt x="175704" y="175715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15"/>
                    </a:lnTo>
                    <a:lnTo>
                      <a:pt x="41190" y="175715"/>
                    </a:lnTo>
                    <a:cubicBezTo>
                      <a:pt x="18446" y="175715"/>
                      <a:pt x="0" y="157268"/>
                      <a:pt x="0" y="13452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 b="0" i="0" u="none" strike="noStrike" cap="none"/>
              </a:p>
            </p:txBody>
          </p:sp>
          <p:sp>
            <p:nvSpPr>
              <p:cNvPr id="65" name="Google Shape;65;p5"/>
              <p:cNvSpPr/>
              <p:nvPr/>
            </p:nvSpPr>
            <p:spPr>
              <a:xfrm>
                <a:off x="2944366" y="4694302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79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79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27"/>
                    </a:lnTo>
                    <a:cubicBezTo>
                      <a:pt x="175704" y="250570"/>
                      <a:pt x="157257" y="269017"/>
                      <a:pt x="134514" y="269017"/>
                    </a:cubicBezTo>
                    <a:cubicBezTo>
                      <a:pt x="111770" y="269017"/>
                      <a:pt x="93323" y="250570"/>
                      <a:pt x="93323" y="227827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 b="0" i="0" u="none" strike="noStrike" cap="none"/>
              </a:p>
            </p:txBody>
          </p:sp>
          <p:sp>
            <p:nvSpPr>
              <p:cNvPr id="66" name="Google Shape;66;p5"/>
              <p:cNvSpPr/>
              <p:nvPr/>
            </p:nvSpPr>
            <p:spPr>
              <a:xfrm>
                <a:off x="4038555" y="226740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74415" y="213857"/>
                    </a:moveTo>
                    <a:lnTo>
                      <a:pt x="85026" y="213857"/>
                    </a:lnTo>
                    <a:cubicBezTo>
                      <a:pt x="38142" y="213857"/>
                      <a:pt x="0" y="175715"/>
                      <a:pt x="0" y="128830"/>
                    </a:cubicBezTo>
                    <a:cubicBezTo>
                      <a:pt x="0" y="81946"/>
                      <a:pt x="38142" y="43804"/>
                      <a:pt x="85026" y="43804"/>
                    </a:cubicBezTo>
                    <a:cubicBezTo>
                      <a:pt x="88444" y="43804"/>
                      <a:pt x="91863" y="44016"/>
                      <a:pt x="95260" y="44439"/>
                    </a:cubicBezTo>
                    <a:cubicBezTo>
                      <a:pt x="115167" y="16679"/>
                      <a:pt x="147118" y="0"/>
                      <a:pt x="182043" y="0"/>
                    </a:cubicBezTo>
                    <a:cubicBezTo>
                      <a:pt x="232367" y="0"/>
                      <a:pt x="274785" y="34702"/>
                      <a:pt x="286046" y="81957"/>
                    </a:cubicBezTo>
                    <a:cubicBezTo>
                      <a:pt x="317171" y="87471"/>
                      <a:pt x="340867" y="114712"/>
                      <a:pt x="340867" y="147394"/>
                    </a:cubicBezTo>
                    <a:cubicBezTo>
                      <a:pt x="340867" y="184044"/>
                      <a:pt x="311054" y="213857"/>
                      <a:pt x="274415" y="213857"/>
                    </a:cubicBezTo>
                    <a:close/>
                    <a:moveTo>
                      <a:pt x="85026" y="86137"/>
                    </a:moveTo>
                    <a:cubicBezTo>
                      <a:pt x="61478" y="86137"/>
                      <a:pt x="42333" y="105293"/>
                      <a:pt x="42333" y="128830"/>
                    </a:cubicBezTo>
                    <a:cubicBezTo>
                      <a:pt x="42333" y="152378"/>
                      <a:pt x="61478" y="171524"/>
                      <a:pt x="85026" y="171524"/>
                    </a:cubicBezTo>
                    <a:lnTo>
                      <a:pt x="274415" y="171524"/>
                    </a:lnTo>
                    <a:cubicBezTo>
                      <a:pt x="287707" y="171524"/>
                      <a:pt x="298534" y="160707"/>
                      <a:pt x="298534" y="147394"/>
                    </a:cubicBezTo>
                    <a:cubicBezTo>
                      <a:pt x="298534" y="134090"/>
                      <a:pt x="287707" y="123274"/>
                      <a:pt x="274415" y="123274"/>
                    </a:cubicBezTo>
                    <a:cubicBezTo>
                      <a:pt x="273198" y="123274"/>
                      <a:pt x="272012" y="123401"/>
                      <a:pt x="270848" y="123581"/>
                    </a:cubicBezTo>
                    <a:lnTo>
                      <a:pt x="247702" y="127063"/>
                    </a:lnTo>
                    <a:lnTo>
                      <a:pt x="246559" y="103695"/>
                    </a:lnTo>
                    <a:cubicBezTo>
                      <a:pt x="244866" y="69289"/>
                      <a:pt x="216524" y="42333"/>
                      <a:pt x="182043" y="42333"/>
                    </a:cubicBezTo>
                    <a:cubicBezTo>
                      <a:pt x="157511" y="42333"/>
                      <a:pt x="135403" y="55954"/>
                      <a:pt x="124332" y="77903"/>
                    </a:cubicBezTo>
                    <a:lnTo>
                      <a:pt x="116067" y="94286"/>
                    </a:lnTo>
                    <a:lnTo>
                      <a:pt x="98689" y="88423"/>
                    </a:lnTo>
                    <a:cubicBezTo>
                      <a:pt x="94181" y="86899"/>
                      <a:pt x="89587" y="86137"/>
                      <a:pt x="85026" y="86137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 b="0" i="0" u="none" strike="noStrike" cap="none"/>
              </a:p>
            </p:txBody>
          </p:sp>
          <p:sp>
            <p:nvSpPr>
              <p:cNvPr id="67" name="Google Shape;67;p5"/>
              <p:cNvSpPr/>
              <p:nvPr/>
            </p:nvSpPr>
            <p:spPr>
              <a:xfrm>
                <a:off x="4892693" y="4598603"/>
                <a:ext cx="465415" cy="281852"/>
              </a:xfrm>
              <a:custGeom>
                <a:avLst/>
                <a:gdLst/>
                <a:ahLst/>
                <a:cxnLst/>
                <a:rect l="l" t="t" r="r" b="b"/>
                <a:pathLst>
                  <a:path w="620553" h="374554" extrusionOk="0">
                    <a:moveTo>
                      <a:pt x="475689" y="374554"/>
                    </a:moveTo>
                    <a:lnTo>
                      <a:pt x="108902" y="374554"/>
                    </a:lnTo>
                    <a:cubicBezTo>
                      <a:pt x="48852" y="374554"/>
                      <a:pt x="0" y="325712"/>
                      <a:pt x="0" y="265662"/>
                    </a:cubicBezTo>
                    <a:cubicBezTo>
                      <a:pt x="0" y="207602"/>
                      <a:pt x="45656" y="160019"/>
                      <a:pt x="102965" y="156919"/>
                    </a:cubicBezTo>
                    <a:cubicBezTo>
                      <a:pt x="117485" y="67405"/>
                      <a:pt x="194955" y="0"/>
                      <a:pt x="287792" y="0"/>
                    </a:cubicBezTo>
                    <a:cubicBezTo>
                      <a:pt x="353059" y="0"/>
                      <a:pt x="412411" y="33263"/>
                      <a:pt x="446510" y="87862"/>
                    </a:cubicBezTo>
                    <a:cubicBezTo>
                      <a:pt x="456152" y="85862"/>
                      <a:pt x="465910" y="84846"/>
                      <a:pt x="475689" y="84846"/>
                    </a:cubicBezTo>
                    <a:cubicBezTo>
                      <a:pt x="555561" y="84846"/>
                      <a:pt x="620553" y="149838"/>
                      <a:pt x="620553" y="229711"/>
                    </a:cubicBezTo>
                    <a:cubicBezTo>
                      <a:pt x="620553" y="309573"/>
                      <a:pt x="555561" y="374554"/>
                      <a:pt x="475689" y="374554"/>
                    </a:cubicBezTo>
                    <a:close/>
                    <a:moveTo>
                      <a:pt x="108902" y="199093"/>
                    </a:moveTo>
                    <a:cubicBezTo>
                      <a:pt x="72188" y="199093"/>
                      <a:pt x="42333" y="228949"/>
                      <a:pt x="42333" y="265662"/>
                    </a:cubicBezTo>
                    <a:cubicBezTo>
                      <a:pt x="42333" y="302365"/>
                      <a:pt x="72188" y="332221"/>
                      <a:pt x="108902" y="332221"/>
                    </a:cubicBezTo>
                    <a:lnTo>
                      <a:pt x="475689" y="332221"/>
                    </a:lnTo>
                    <a:cubicBezTo>
                      <a:pt x="532225" y="332221"/>
                      <a:pt x="578220" y="286226"/>
                      <a:pt x="578220" y="229711"/>
                    </a:cubicBezTo>
                    <a:cubicBezTo>
                      <a:pt x="578220" y="173175"/>
                      <a:pt x="532225" y="127179"/>
                      <a:pt x="475689" y="127179"/>
                    </a:cubicBezTo>
                    <a:cubicBezTo>
                      <a:pt x="464682" y="127179"/>
                      <a:pt x="453654" y="129021"/>
                      <a:pt x="442933" y="132640"/>
                    </a:cubicBezTo>
                    <a:lnTo>
                      <a:pt x="425534" y="138514"/>
                    </a:lnTo>
                    <a:lnTo>
                      <a:pt x="417258" y="122121"/>
                    </a:lnTo>
                    <a:cubicBezTo>
                      <a:pt x="392440" y="72908"/>
                      <a:pt x="342836" y="42333"/>
                      <a:pt x="287792" y="42333"/>
                    </a:cubicBezTo>
                    <a:cubicBezTo>
                      <a:pt x="210417" y="42333"/>
                      <a:pt x="146833" y="102817"/>
                      <a:pt x="143044" y="180033"/>
                    </a:cubicBezTo>
                    <a:lnTo>
                      <a:pt x="141890" y="203358"/>
                    </a:lnTo>
                    <a:lnTo>
                      <a:pt x="118787" y="199929"/>
                    </a:lnTo>
                    <a:cubicBezTo>
                      <a:pt x="114945" y="199358"/>
                      <a:pt x="111802" y="199093"/>
                      <a:pt x="108902" y="19909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 b="0" i="0" u="none" strike="noStrike" cap="none"/>
              </a:p>
            </p:txBody>
          </p:sp>
          <p:sp>
            <p:nvSpPr>
              <p:cNvPr id="68" name="Google Shape;68;p5"/>
              <p:cNvSpPr/>
              <p:nvPr/>
            </p:nvSpPr>
            <p:spPr>
              <a:xfrm>
                <a:off x="515528" y="4527116"/>
                <a:ext cx="465415" cy="281852"/>
              </a:xfrm>
              <a:custGeom>
                <a:avLst/>
                <a:gdLst/>
                <a:ahLst/>
                <a:cxnLst/>
                <a:rect l="l" t="t" r="r" b="b"/>
                <a:pathLst>
                  <a:path w="620553" h="374554" extrusionOk="0">
                    <a:moveTo>
                      <a:pt x="475689" y="374554"/>
                    </a:moveTo>
                    <a:lnTo>
                      <a:pt x="108902" y="374554"/>
                    </a:lnTo>
                    <a:cubicBezTo>
                      <a:pt x="48852" y="374554"/>
                      <a:pt x="0" y="325712"/>
                      <a:pt x="0" y="265662"/>
                    </a:cubicBezTo>
                    <a:cubicBezTo>
                      <a:pt x="0" y="207602"/>
                      <a:pt x="45656" y="160019"/>
                      <a:pt x="102965" y="156919"/>
                    </a:cubicBezTo>
                    <a:cubicBezTo>
                      <a:pt x="117485" y="67405"/>
                      <a:pt x="194955" y="0"/>
                      <a:pt x="287792" y="0"/>
                    </a:cubicBezTo>
                    <a:cubicBezTo>
                      <a:pt x="353059" y="0"/>
                      <a:pt x="412411" y="33263"/>
                      <a:pt x="446510" y="87862"/>
                    </a:cubicBezTo>
                    <a:cubicBezTo>
                      <a:pt x="456152" y="85862"/>
                      <a:pt x="465910" y="84846"/>
                      <a:pt x="475689" y="84846"/>
                    </a:cubicBezTo>
                    <a:cubicBezTo>
                      <a:pt x="555561" y="84846"/>
                      <a:pt x="620553" y="149838"/>
                      <a:pt x="620553" y="229711"/>
                    </a:cubicBezTo>
                    <a:cubicBezTo>
                      <a:pt x="620553" y="309573"/>
                      <a:pt x="555561" y="374554"/>
                      <a:pt x="475689" y="374554"/>
                    </a:cubicBezTo>
                    <a:close/>
                    <a:moveTo>
                      <a:pt x="108902" y="199093"/>
                    </a:moveTo>
                    <a:cubicBezTo>
                      <a:pt x="72188" y="199093"/>
                      <a:pt x="42333" y="228949"/>
                      <a:pt x="42333" y="265662"/>
                    </a:cubicBezTo>
                    <a:cubicBezTo>
                      <a:pt x="42333" y="302365"/>
                      <a:pt x="72188" y="332221"/>
                      <a:pt x="108902" y="332221"/>
                    </a:cubicBezTo>
                    <a:lnTo>
                      <a:pt x="475689" y="332221"/>
                    </a:lnTo>
                    <a:cubicBezTo>
                      <a:pt x="532225" y="332221"/>
                      <a:pt x="578220" y="286226"/>
                      <a:pt x="578220" y="229711"/>
                    </a:cubicBezTo>
                    <a:cubicBezTo>
                      <a:pt x="578220" y="173175"/>
                      <a:pt x="532225" y="127179"/>
                      <a:pt x="475689" y="127179"/>
                    </a:cubicBezTo>
                    <a:cubicBezTo>
                      <a:pt x="464682" y="127179"/>
                      <a:pt x="453654" y="129021"/>
                      <a:pt x="442933" y="132640"/>
                    </a:cubicBezTo>
                    <a:lnTo>
                      <a:pt x="425534" y="138514"/>
                    </a:lnTo>
                    <a:lnTo>
                      <a:pt x="417258" y="122121"/>
                    </a:lnTo>
                    <a:cubicBezTo>
                      <a:pt x="392440" y="72908"/>
                      <a:pt x="342836" y="42333"/>
                      <a:pt x="287792" y="42333"/>
                    </a:cubicBezTo>
                    <a:cubicBezTo>
                      <a:pt x="210417" y="42333"/>
                      <a:pt x="146833" y="102817"/>
                      <a:pt x="143044" y="180033"/>
                    </a:cubicBezTo>
                    <a:lnTo>
                      <a:pt x="141890" y="203358"/>
                    </a:lnTo>
                    <a:lnTo>
                      <a:pt x="118787" y="199929"/>
                    </a:lnTo>
                    <a:cubicBezTo>
                      <a:pt x="114945" y="199358"/>
                      <a:pt x="111802" y="199093"/>
                      <a:pt x="108902" y="19909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 b="0" i="0" u="none" strike="noStrike" cap="none"/>
              </a:p>
            </p:txBody>
          </p:sp>
          <p:sp>
            <p:nvSpPr>
              <p:cNvPr id="69" name="Google Shape;69;p5"/>
              <p:cNvSpPr/>
              <p:nvPr/>
            </p:nvSpPr>
            <p:spPr>
              <a:xfrm>
                <a:off x="8288011" y="398667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 b="0" i="0" u="none" strike="noStrike" cap="none"/>
              </a:p>
            </p:txBody>
          </p:sp>
          <p:sp>
            <p:nvSpPr>
              <p:cNvPr id="70" name="Google Shape;70;p5"/>
              <p:cNvSpPr/>
              <p:nvPr/>
            </p:nvSpPr>
            <p:spPr>
              <a:xfrm>
                <a:off x="477243" y="430748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 b="0" i="0" u="none" strike="noStrike" cap="none"/>
              </a:p>
            </p:txBody>
          </p:sp>
        </p:grpSp>
        <p:sp>
          <p:nvSpPr>
            <p:cNvPr id="71" name="Google Shape;71;p5"/>
            <p:cNvSpPr/>
            <p:nvPr/>
          </p:nvSpPr>
          <p:spPr>
            <a:xfrm>
              <a:off x="8421361" y="4527117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 b="0" i="0" u="none" strike="noStrike" cap="none"/>
            </a:p>
          </p:txBody>
        </p:sp>
      </p:grpSp>
      <p:sp>
        <p:nvSpPr>
          <p:cNvPr id="72" name="Google Shape;72;p5"/>
          <p:cNvSpPr txBox="1">
            <a:spLocks noGrp="1"/>
          </p:cNvSpPr>
          <p:nvPr>
            <p:ph type="subTitle" idx="1"/>
          </p:nvPr>
        </p:nvSpPr>
        <p:spPr>
          <a:xfrm>
            <a:off x="1552400" y="3065477"/>
            <a:ext cx="4278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>
              <a:spcBef>
                <a:spcPts val="2133"/>
              </a:spcBef>
              <a:spcAft>
                <a:spcPts val="2133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3" name="Google Shape;73;p5"/>
          <p:cNvSpPr txBox="1">
            <a:spLocks noGrp="1"/>
          </p:cNvSpPr>
          <p:nvPr>
            <p:ph type="subTitle" idx="2"/>
          </p:nvPr>
        </p:nvSpPr>
        <p:spPr>
          <a:xfrm>
            <a:off x="6389717" y="3065477"/>
            <a:ext cx="4278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4" name="Google Shape;74;p5"/>
          <p:cNvSpPr txBox="1">
            <a:spLocks noGrp="1"/>
          </p:cNvSpPr>
          <p:nvPr>
            <p:ph type="body" idx="3"/>
          </p:nvPr>
        </p:nvSpPr>
        <p:spPr>
          <a:xfrm>
            <a:off x="1893167" y="4022811"/>
            <a:ext cx="3723200" cy="112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1485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E3026"/>
              </a:buClr>
              <a:buSzPts val="1300"/>
              <a:buFont typeface="Poppins"/>
              <a:buChar char="●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1219170" lvl="1" indent="-41485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E3026"/>
              </a:buClr>
              <a:buSzPts val="1300"/>
              <a:buFont typeface="Poppins"/>
              <a:buChar char="○"/>
              <a:defRPr sz="1733">
                <a:solidFill>
                  <a:srgbClr val="4E3026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828754" lvl="2" indent="-41485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4E3026"/>
              </a:buClr>
              <a:buSzPts val="1300"/>
              <a:buFont typeface="Poppins"/>
              <a:buChar char="■"/>
              <a:defRPr sz="1733">
                <a:solidFill>
                  <a:srgbClr val="4E3026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2438339" lvl="3" indent="-41485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4E3026"/>
              </a:buClr>
              <a:buSzPts val="1300"/>
              <a:buFont typeface="Poppins"/>
              <a:buChar char="●"/>
              <a:defRPr sz="1733">
                <a:solidFill>
                  <a:srgbClr val="4E3026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3047924" lvl="4" indent="-41485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4E3026"/>
              </a:buClr>
              <a:buSzPts val="1300"/>
              <a:buFont typeface="Poppins"/>
              <a:buChar char="○"/>
              <a:defRPr sz="1733">
                <a:solidFill>
                  <a:srgbClr val="4E3026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3657509" lvl="5" indent="-41485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4E3026"/>
              </a:buClr>
              <a:buSzPts val="1300"/>
              <a:buFont typeface="Poppins"/>
              <a:buChar char="■"/>
              <a:defRPr sz="1733">
                <a:solidFill>
                  <a:srgbClr val="4E3026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4267093" lvl="6" indent="-41485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4E3026"/>
              </a:buClr>
              <a:buSzPts val="1300"/>
              <a:buFont typeface="Poppins"/>
              <a:buChar char="●"/>
              <a:defRPr sz="1733">
                <a:solidFill>
                  <a:srgbClr val="4E3026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4876678" lvl="7" indent="-41485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4E3026"/>
              </a:buClr>
              <a:buSzPts val="1300"/>
              <a:buFont typeface="Poppins"/>
              <a:buChar char="○"/>
              <a:defRPr sz="1733">
                <a:solidFill>
                  <a:srgbClr val="4E3026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5486263" lvl="8" indent="-414856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rgbClr val="4E3026"/>
              </a:buClr>
              <a:buSzPts val="1300"/>
              <a:buFont typeface="Poppins"/>
              <a:buChar char="■"/>
              <a:defRPr sz="1733">
                <a:solidFill>
                  <a:srgbClr val="4E3026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75" name="Google Shape;75;p5"/>
          <p:cNvSpPr txBox="1">
            <a:spLocks noGrp="1"/>
          </p:cNvSpPr>
          <p:nvPr>
            <p:ph type="body" idx="4"/>
          </p:nvPr>
        </p:nvSpPr>
        <p:spPr>
          <a:xfrm>
            <a:off x="6667333" y="4022811"/>
            <a:ext cx="3723200" cy="112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1485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E3026"/>
              </a:buClr>
              <a:buSzPts val="1300"/>
              <a:buFont typeface="Poppins"/>
              <a:buChar char="●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1219170" lvl="1" indent="-41485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E3026"/>
              </a:buClr>
              <a:buSzPts val="1300"/>
              <a:buFont typeface="Poppins"/>
              <a:buChar char="○"/>
              <a:defRPr sz="1733">
                <a:solidFill>
                  <a:srgbClr val="4E3026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828754" lvl="2" indent="-41485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4E3026"/>
              </a:buClr>
              <a:buSzPts val="1300"/>
              <a:buFont typeface="Poppins"/>
              <a:buChar char="■"/>
              <a:defRPr sz="1733">
                <a:solidFill>
                  <a:srgbClr val="4E3026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2438339" lvl="3" indent="-41485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4E3026"/>
              </a:buClr>
              <a:buSzPts val="1300"/>
              <a:buFont typeface="Poppins"/>
              <a:buChar char="●"/>
              <a:defRPr sz="1733">
                <a:solidFill>
                  <a:srgbClr val="4E3026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3047924" lvl="4" indent="-41485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4E3026"/>
              </a:buClr>
              <a:buSzPts val="1300"/>
              <a:buFont typeface="Poppins"/>
              <a:buChar char="○"/>
              <a:defRPr sz="1733">
                <a:solidFill>
                  <a:srgbClr val="4E3026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3657509" lvl="5" indent="-41485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4E3026"/>
              </a:buClr>
              <a:buSzPts val="1300"/>
              <a:buFont typeface="Poppins"/>
              <a:buChar char="■"/>
              <a:defRPr sz="1733">
                <a:solidFill>
                  <a:srgbClr val="4E3026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4267093" lvl="6" indent="-41485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4E3026"/>
              </a:buClr>
              <a:buSzPts val="1300"/>
              <a:buFont typeface="Poppins"/>
              <a:buChar char="●"/>
              <a:defRPr sz="1733">
                <a:solidFill>
                  <a:srgbClr val="4E3026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4876678" lvl="7" indent="-41485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4E3026"/>
              </a:buClr>
              <a:buSzPts val="1300"/>
              <a:buFont typeface="Poppins"/>
              <a:buChar char="○"/>
              <a:defRPr sz="1733">
                <a:solidFill>
                  <a:srgbClr val="4E3026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5486263" lvl="8" indent="-414856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rgbClr val="4E3026"/>
              </a:buClr>
              <a:buSzPts val="1300"/>
              <a:buFont typeface="Poppins"/>
              <a:buChar char="■"/>
              <a:defRPr sz="1733">
                <a:solidFill>
                  <a:srgbClr val="4E3026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340681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5"/>
          <p:cNvSpPr txBox="1">
            <a:spLocks noGrp="1"/>
          </p:cNvSpPr>
          <p:nvPr>
            <p:ph type="title"/>
          </p:nvPr>
        </p:nvSpPr>
        <p:spPr>
          <a:xfrm>
            <a:off x="1252200" y="987552"/>
            <a:ext cx="9687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3467">
                <a:latin typeface="Poppins"/>
                <a:ea typeface="Poppins"/>
                <a:cs typeface="Poppins"/>
                <a:sym typeface="Poppi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58" name="Google Shape;58;p5"/>
          <p:cNvGrpSpPr/>
          <p:nvPr/>
        </p:nvGrpSpPr>
        <p:grpSpPr>
          <a:xfrm>
            <a:off x="349514" y="251219"/>
            <a:ext cx="11488855" cy="6277764"/>
            <a:chOff x="262135" y="188414"/>
            <a:chExt cx="8616641" cy="4708323"/>
          </a:xfrm>
        </p:grpSpPr>
        <p:grpSp>
          <p:nvGrpSpPr>
            <p:cNvPr id="59" name="Google Shape;59;p5"/>
            <p:cNvGrpSpPr/>
            <p:nvPr/>
          </p:nvGrpSpPr>
          <p:grpSpPr>
            <a:xfrm>
              <a:off x="262135" y="188414"/>
              <a:ext cx="8616641" cy="4708323"/>
              <a:chOff x="262135" y="188414"/>
              <a:chExt cx="8616641" cy="4708323"/>
            </a:xfrm>
          </p:grpSpPr>
          <p:sp>
            <p:nvSpPr>
              <p:cNvPr id="60" name="Google Shape;60;p5"/>
              <p:cNvSpPr/>
              <p:nvPr/>
            </p:nvSpPr>
            <p:spPr>
              <a:xfrm>
                <a:off x="7066541" y="4670630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27"/>
                    </a:lnTo>
                    <a:cubicBezTo>
                      <a:pt x="175704" y="250570"/>
                      <a:pt x="157257" y="269017"/>
                      <a:pt x="134514" y="269017"/>
                    </a:cubicBezTo>
                    <a:cubicBezTo>
                      <a:pt x="111770" y="269017"/>
                      <a:pt x="93323" y="250570"/>
                      <a:pt x="93323" y="227827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57" y="175704"/>
                      <a:pt x="0" y="157268"/>
                      <a:pt x="0" y="134514"/>
                    </a:cubicBezTo>
                    <a:cubicBezTo>
                      <a:pt x="0" y="111759"/>
                      <a:pt x="18457" y="93323"/>
                      <a:pt x="41190" y="9332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 b="0" i="0" u="none" strike="noStrike" cap="none"/>
              </a:p>
            </p:txBody>
          </p:sp>
          <p:sp>
            <p:nvSpPr>
              <p:cNvPr id="61" name="Google Shape;61;p5"/>
              <p:cNvSpPr/>
              <p:nvPr/>
            </p:nvSpPr>
            <p:spPr>
              <a:xfrm>
                <a:off x="1671079" y="188414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4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16"/>
                    </a:lnTo>
                    <a:cubicBezTo>
                      <a:pt x="175704" y="250581"/>
                      <a:pt x="15724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16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 b="0" i="0" u="none" strike="noStrike" cap="none"/>
              </a:p>
            </p:txBody>
          </p:sp>
          <p:sp>
            <p:nvSpPr>
              <p:cNvPr id="62" name="Google Shape;62;p5"/>
              <p:cNvSpPr/>
              <p:nvPr/>
            </p:nvSpPr>
            <p:spPr>
              <a:xfrm>
                <a:off x="6024098" y="274080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 b="0" i="0" u="none" strike="noStrike" cap="none"/>
              </a:p>
            </p:txBody>
          </p:sp>
          <p:sp>
            <p:nvSpPr>
              <p:cNvPr id="63" name="Google Shape;63;p5"/>
              <p:cNvSpPr/>
              <p:nvPr/>
            </p:nvSpPr>
            <p:spPr>
              <a:xfrm>
                <a:off x="8676998" y="1943199"/>
                <a:ext cx="201779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38" h="269017" extrusionOk="0">
                    <a:moveTo>
                      <a:pt x="41200" y="93323"/>
                    </a:moveTo>
                    <a:lnTo>
                      <a:pt x="93334" y="93323"/>
                    </a:lnTo>
                    <a:lnTo>
                      <a:pt x="93334" y="41190"/>
                    </a:lnTo>
                    <a:cubicBezTo>
                      <a:pt x="93334" y="18436"/>
                      <a:pt x="111781" y="0"/>
                      <a:pt x="134524" y="0"/>
                    </a:cubicBezTo>
                    <a:cubicBezTo>
                      <a:pt x="157268" y="0"/>
                      <a:pt x="175715" y="18436"/>
                      <a:pt x="175715" y="41190"/>
                    </a:cubicBezTo>
                    <a:lnTo>
                      <a:pt x="175715" y="93323"/>
                    </a:lnTo>
                    <a:lnTo>
                      <a:pt x="227848" y="93323"/>
                    </a:lnTo>
                    <a:cubicBezTo>
                      <a:pt x="250592" y="93323"/>
                      <a:pt x="269038" y="111759"/>
                      <a:pt x="269038" y="134514"/>
                    </a:cubicBezTo>
                    <a:cubicBezTo>
                      <a:pt x="269038" y="157268"/>
                      <a:pt x="250592" y="175704"/>
                      <a:pt x="227848" y="175704"/>
                    </a:cubicBezTo>
                    <a:lnTo>
                      <a:pt x="175715" y="175704"/>
                    </a:lnTo>
                    <a:lnTo>
                      <a:pt x="175715" y="227827"/>
                    </a:lnTo>
                    <a:cubicBezTo>
                      <a:pt x="175715" y="250581"/>
                      <a:pt x="157268" y="269017"/>
                      <a:pt x="134524" y="269017"/>
                    </a:cubicBezTo>
                    <a:cubicBezTo>
                      <a:pt x="111781" y="269017"/>
                      <a:pt x="93334" y="250581"/>
                      <a:pt x="93334" y="227827"/>
                    </a:cubicBezTo>
                    <a:lnTo>
                      <a:pt x="93334" y="175704"/>
                    </a:lnTo>
                    <a:lnTo>
                      <a:pt x="41200" y="175704"/>
                    </a:lnTo>
                    <a:cubicBezTo>
                      <a:pt x="18457" y="175704"/>
                      <a:pt x="0" y="157268"/>
                      <a:pt x="0" y="134514"/>
                    </a:cubicBezTo>
                    <a:cubicBezTo>
                      <a:pt x="0" y="111759"/>
                      <a:pt x="18457" y="93323"/>
                      <a:pt x="41200" y="9332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 b="0" i="0" u="none" strike="noStrike" cap="none"/>
              </a:p>
            </p:txBody>
          </p:sp>
          <p:sp>
            <p:nvSpPr>
              <p:cNvPr id="64" name="Google Shape;64;p5"/>
              <p:cNvSpPr/>
              <p:nvPr/>
            </p:nvSpPr>
            <p:spPr>
              <a:xfrm>
                <a:off x="262135" y="2103752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24"/>
                    </a:cubicBezTo>
                    <a:cubicBezTo>
                      <a:pt x="269028" y="157268"/>
                      <a:pt x="250581" y="175715"/>
                      <a:pt x="227837" y="175715"/>
                    </a:cubicBezTo>
                    <a:lnTo>
                      <a:pt x="175704" y="175715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15"/>
                    </a:lnTo>
                    <a:lnTo>
                      <a:pt x="41190" y="175715"/>
                    </a:lnTo>
                    <a:cubicBezTo>
                      <a:pt x="18446" y="175715"/>
                      <a:pt x="0" y="157268"/>
                      <a:pt x="0" y="13452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 b="0" i="0" u="none" strike="noStrike" cap="none"/>
              </a:p>
            </p:txBody>
          </p:sp>
          <p:sp>
            <p:nvSpPr>
              <p:cNvPr id="65" name="Google Shape;65;p5"/>
              <p:cNvSpPr/>
              <p:nvPr/>
            </p:nvSpPr>
            <p:spPr>
              <a:xfrm>
                <a:off x="2944366" y="4694302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79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79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27"/>
                    </a:lnTo>
                    <a:cubicBezTo>
                      <a:pt x="175704" y="250570"/>
                      <a:pt x="157257" y="269017"/>
                      <a:pt x="134514" y="269017"/>
                    </a:cubicBezTo>
                    <a:cubicBezTo>
                      <a:pt x="111770" y="269017"/>
                      <a:pt x="93323" y="250570"/>
                      <a:pt x="93323" y="227827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 b="0" i="0" u="none" strike="noStrike" cap="none"/>
              </a:p>
            </p:txBody>
          </p:sp>
          <p:sp>
            <p:nvSpPr>
              <p:cNvPr id="66" name="Google Shape;66;p5"/>
              <p:cNvSpPr/>
              <p:nvPr/>
            </p:nvSpPr>
            <p:spPr>
              <a:xfrm>
                <a:off x="4038555" y="226740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74415" y="213857"/>
                    </a:moveTo>
                    <a:lnTo>
                      <a:pt x="85026" y="213857"/>
                    </a:lnTo>
                    <a:cubicBezTo>
                      <a:pt x="38142" y="213857"/>
                      <a:pt x="0" y="175715"/>
                      <a:pt x="0" y="128830"/>
                    </a:cubicBezTo>
                    <a:cubicBezTo>
                      <a:pt x="0" y="81946"/>
                      <a:pt x="38142" y="43804"/>
                      <a:pt x="85026" y="43804"/>
                    </a:cubicBezTo>
                    <a:cubicBezTo>
                      <a:pt x="88444" y="43804"/>
                      <a:pt x="91863" y="44016"/>
                      <a:pt x="95260" y="44439"/>
                    </a:cubicBezTo>
                    <a:cubicBezTo>
                      <a:pt x="115167" y="16679"/>
                      <a:pt x="147118" y="0"/>
                      <a:pt x="182043" y="0"/>
                    </a:cubicBezTo>
                    <a:cubicBezTo>
                      <a:pt x="232367" y="0"/>
                      <a:pt x="274785" y="34702"/>
                      <a:pt x="286046" y="81957"/>
                    </a:cubicBezTo>
                    <a:cubicBezTo>
                      <a:pt x="317171" y="87471"/>
                      <a:pt x="340867" y="114712"/>
                      <a:pt x="340867" y="147394"/>
                    </a:cubicBezTo>
                    <a:cubicBezTo>
                      <a:pt x="340867" y="184044"/>
                      <a:pt x="311054" y="213857"/>
                      <a:pt x="274415" y="213857"/>
                    </a:cubicBezTo>
                    <a:close/>
                    <a:moveTo>
                      <a:pt x="85026" y="86137"/>
                    </a:moveTo>
                    <a:cubicBezTo>
                      <a:pt x="61478" y="86137"/>
                      <a:pt x="42333" y="105293"/>
                      <a:pt x="42333" y="128830"/>
                    </a:cubicBezTo>
                    <a:cubicBezTo>
                      <a:pt x="42333" y="152378"/>
                      <a:pt x="61478" y="171524"/>
                      <a:pt x="85026" y="171524"/>
                    </a:cubicBezTo>
                    <a:lnTo>
                      <a:pt x="274415" y="171524"/>
                    </a:lnTo>
                    <a:cubicBezTo>
                      <a:pt x="287707" y="171524"/>
                      <a:pt x="298534" y="160707"/>
                      <a:pt x="298534" y="147394"/>
                    </a:cubicBezTo>
                    <a:cubicBezTo>
                      <a:pt x="298534" y="134090"/>
                      <a:pt x="287707" y="123274"/>
                      <a:pt x="274415" y="123274"/>
                    </a:cubicBezTo>
                    <a:cubicBezTo>
                      <a:pt x="273198" y="123274"/>
                      <a:pt x="272012" y="123401"/>
                      <a:pt x="270848" y="123581"/>
                    </a:cubicBezTo>
                    <a:lnTo>
                      <a:pt x="247702" y="127063"/>
                    </a:lnTo>
                    <a:lnTo>
                      <a:pt x="246559" y="103695"/>
                    </a:lnTo>
                    <a:cubicBezTo>
                      <a:pt x="244866" y="69289"/>
                      <a:pt x="216524" y="42333"/>
                      <a:pt x="182043" y="42333"/>
                    </a:cubicBezTo>
                    <a:cubicBezTo>
                      <a:pt x="157511" y="42333"/>
                      <a:pt x="135403" y="55954"/>
                      <a:pt x="124332" y="77903"/>
                    </a:cubicBezTo>
                    <a:lnTo>
                      <a:pt x="116067" y="94286"/>
                    </a:lnTo>
                    <a:lnTo>
                      <a:pt x="98689" y="88423"/>
                    </a:lnTo>
                    <a:cubicBezTo>
                      <a:pt x="94181" y="86899"/>
                      <a:pt x="89587" y="86137"/>
                      <a:pt x="85026" y="86137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 b="0" i="0" u="none" strike="noStrike" cap="none"/>
              </a:p>
            </p:txBody>
          </p:sp>
          <p:sp>
            <p:nvSpPr>
              <p:cNvPr id="67" name="Google Shape;67;p5"/>
              <p:cNvSpPr/>
              <p:nvPr/>
            </p:nvSpPr>
            <p:spPr>
              <a:xfrm>
                <a:off x="4892693" y="4598603"/>
                <a:ext cx="465415" cy="281852"/>
              </a:xfrm>
              <a:custGeom>
                <a:avLst/>
                <a:gdLst/>
                <a:ahLst/>
                <a:cxnLst/>
                <a:rect l="l" t="t" r="r" b="b"/>
                <a:pathLst>
                  <a:path w="620553" h="374554" extrusionOk="0">
                    <a:moveTo>
                      <a:pt x="475689" y="374554"/>
                    </a:moveTo>
                    <a:lnTo>
                      <a:pt x="108902" y="374554"/>
                    </a:lnTo>
                    <a:cubicBezTo>
                      <a:pt x="48852" y="374554"/>
                      <a:pt x="0" y="325712"/>
                      <a:pt x="0" y="265662"/>
                    </a:cubicBezTo>
                    <a:cubicBezTo>
                      <a:pt x="0" y="207602"/>
                      <a:pt x="45656" y="160019"/>
                      <a:pt x="102965" y="156919"/>
                    </a:cubicBezTo>
                    <a:cubicBezTo>
                      <a:pt x="117485" y="67405"/>
                      <a:pt x="194955" y="0"/>
                      <a:pt x="287792" y="0"/>
                    </a:cubicBezTo>
                    <a:cubicBezTo>
                      <a:pt x="353059" y="0"/>
                      <a:pt x="412411" y="33263"/>
                      <a:pt x="446510" y="87862"/>
                    </a:cubicBezTo>
                    <a:cubicBezTo>
                      <a:pt x="456152" y="85862"/>
                      <a:pt x="465910" y="84846"/>
                      <a:pt x="475689" y="84846"/>
                    </a:cubicBezTo>
                    <a:cubicBezTo>
                      <a:pt x="555561" y="84846"/>
                      <a:pt x="620553" y="149838"/>
                      <a:pt x="620553" y="229711"/>
                    </a:cubicBezTo>
                    <a:cubicBezTo>
                      <a:pt x="620553" y="309573"/>
                      <a:pt x="555561" y="374554"/>
                      <a:pt x="475689" y="374554"/>
                    </a:cubicBezTo>
                    <a:close/>
                    <a:moveTo>
                      <a:pt x="108902" y="199093"/>
                    </a:moveTo>
                    <a:cubicBezTo>
                      <a:pt x="72188" y="199093"/>
                      <a:pt x="42333" y="228949"/>
                      <a:pt x="42333" y="265662"/>
                    </a:cubicBezTo>
                    <a:cubicBezTo>
                      <a:pt x="42333" y="302365"/>
                      <a:pt x="72188" y="332221"/>
                      <a:pt x="108902" y="332221"/>
                    </a:cubicBezTo>
                    <a:lnTo>
                      <a:pt x="475689" y="332221"/>
                    </a:lnTo>
                    <a:cubicBezTo>
                      <a:pt x="532225" y="332221"/>
                      <a:pt x="578220" y="286226"/>
                      <a:pt x="578220" y="229711"/>
                    </a:cubicBezTo>
                    <a:cubicBezTo>
                      <a:pt x="578220" y="173175"/>
                      <a:pt x="532225" y="127179"/>
                      <a:pt x="475689" y="127179"/>
                    </a:cubicBezTo>
                    <a:cubicBezTo>
                      <a:pt x="464682" y="127179"/>
                      <a:pt x="453654" y="129021"/>
                      <a:pt x="442933" y="132640"/>
                    </a:cubicBezTo>
                    <a:lnTo>
                      <a:pt x="425534" y="138514"/>
                    </a:lnTo>
                    <a:lnTo>
                      <a:pt x="417258" y="122121"/>
                    </a:lnTo>
                    <a:cubicBezTo>
                      <a:pt x="392440" y="72908"/>
                      <a:pt x="342836" y="42333"/>
                      <a:pt x="287792" y="42333"/>
                    </a:cubicBezTo>
                    <a:cubicBezTo>
                      <a:pt x="210417" y="42333"/>
                      <a:pt x="146833" y="102817"/>
                      <a:pt x="143044" y="180033"/>
                    </a:cubicBezTo>
                    <a:lnTo>
                      <a:pt x="141890" y="203358"/>
                    </a:lnTo>
                    <a:lnTo>
                      <a:pt x="118787" y="199929"/>
                    </a:lnTo>
                    <a:cubicBezTo>
                      <a:pt x="114945" y="199358"/>
                      <a:pt x="111802" y="199093"/>
                      <a:pt x="108902" y="19909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 b="0" i="0" u="none" strike="noStrike" cap="none"/>
              </a:p>
            </p:txBody>
          </p:sp>
          <p:sp>
            <p:nvSpPr>
              <p:cNvPr id="68" name="Google Shape;68;p5"/>
              <p:cNvSpPr/>
              <p:nvPr/>
            </p:nvSpPr>
            <p:spPr>
              <a:xfrm>
                <a:off x="515528" y="4527116"/>
                <a:ext cx="465415" cy="281852"/>
              </a:xfrm>
              <a:custGeom>
                <a:avLst/>
                <a:gdLst/>
                <a:ahLst/>
                <a:cxnLst/>
                <a:rect l="l" t="t" r="r" b="b"/>
                <a:pathLst>
                  <a:path w="620553" h="374554" extrusionOk="0">
                    <a:moveTo>
                      <a:pt x="475689" y="374554"/>
                    </a:moveTo>
                    <a:lnTo>
                      <a:pt x="108902" y="374554"/>
                    </a:lnTo>
                    <a:cubicBezTo>
                      <a:pt x="48852" y="374554"/>
                      <a:pt x="0" y="325712"/>
                      <a:pt x="0" y="265662"/>
                    </a:cubicBezTo>
                    <a:cubicBezTo>
                      <a:pt x="0" y="207602"/>
                      <a:pt x="45656" y="160019"/>
                      <a:pt x="102965" y="156919"/>
                    </a:cubicBezTo>
                    <a:cubicBezTo>
                      <a:pt x="117485" y="67405"/>
                      <a:pt x="194955" y="0"/>
                      <a:pt x="287792" y="0"/>
                    </a:cubicBezTo>
                    <a:cubicBezTo>
                      <a:pt x="353059" y="0"/>
                      <a:pt x="412411" y="33263"/>
                      <a:pt x="446510" y="87862"/>
                    </a:cubicBezTo>
                    <a:cubicBezTo>
                      <a:pt x="456152" y="85862"/>
                      <a:pt x="465910" y="84846"/>
                      <a:pt x="475689" y="84846"/>
                    </a:cubicBezTo>
                    <a:cubicBezTo>
                      <a:pt x="555561" y="84846"/>
                      <a:pt x="620553" y="149838"/>
                      <a:pt x="620553" y="229711"/>
                    </a:cubicBezTo>
                    <a:cubicBezTo>
                      <a:pt x="620553" y="309573"/>
                      <a:pt x="555561" y="374554"/>
                      <a:pt x="475689" y="374554"/>
                    </a:cubicBezTo>
                    <a:close/>
                    <a:moveTo>
                      <a:pt x="108902" y="199093"/>
                    </a:moveTo>
                    <a:cubicBezTo>
                      <a:pt x="72188" y="199093"/>
                      <a:pt x="42333" y="228949"/>
                      <a:pt x="42333" y="265662"/>
                    </a:cubicBezTo>
                    <a:cubicBezTo>
                      <a:pt x="42333" y="302365"/>
                      <a:pt x="72188" y="332221"/>
                      <a:pt x="108902" y="332221"/>
                    </a:cubicBezTo>
                    <a:lnTo>
                      <a:pt x="475689" y="332221"/>
                    </a:lnTo>
                    <a:cubicBezTo>
                      <a:pt x="532225" y="332221"/>
                      <a:pt x="578220" y="286226"/>
                      <a:pt x="578220" y="229711"/>
                    </a:cubicBezTo>
                    <a:cubicBezTo>
                      <a:pt x="578220" y="173175"/>
                      <a:pt x="532225" y="127179"/>
                      <a:pt x="475689" y="127179"/>
                    </a:cubicBezTo>
                    <a:cubicBezTo>
                      <a:pt x="464682" y="127179"/>
                      <a:pt x="453654" y="129021"/>
                      <a:pt x="442933" y="132640"/>
                    </a:cubicBezTo>
                    <a:lnTo>
                      <a:pt x="425534" y="138514"/>
                    </a:lnTo>
                    <a:lnTo>
                      <a:pt x="417258" y="122121"/>
                    </a:lnTo>
                    <a:cubicBezTo>
                      <a:pt x="392440" y="72908"/>
                      <a:pt x="342836" y="42333"/>
                      <a:pt x="287792" y="42333"/>
                    </a:cubicBezTo>
                    <a:cubicBezTo>
                      <a:pt x="210417" y="42333"/>
                      <a:pt x="146833" y="102817"/>
                      <a:pt x="143044" y="180033"/>
                    </a:cubicBezTo>
                    <a:lnTo>
                      <a:pt x="141890" y="203358"/>
                    </a:lnTo>
                    <a:lnTo>
                      <a:pt x="118787" y="199929"/>
                    </a:lnTo>
                    <a:cubicBezTo>
                      <a:pt x="114945" y="199358"/>
                      <a:pt x="111802" y="199093"/>
                      <a:pt x="108902" y="19909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 b="0" i="0" u="none" strike="noStrike" cap="none"/>
              </a:p>
            </p:txBody>
          </p:sp>
          <p:sp>
            <p:nvSpPr>
              <p:cNvPr id="69" name="Google Shape;69;p5"/>
              <p:cNvSpPr/>
              <p:nvPr/>
            </p:nvSpPr>
            <p:spPr>
              <a:xfrm>
                <a:off x="8288011" y="398667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 b="0" i="0" u="none" strike="noStrike" cap="none"/>
              </a:p>
            </p:txBody>
          </p:sp>
          <p:sp>
            <p:nvSpPr>
              <p:cNvPr id="70" name="Google Shape;70;p5"/>
              <p:cNvSpPr/>
              <p:nvPr/>
            </p:nvSpPr>
            <p:spPr>
              <a:xfrm>
                <a:off x="477243" y="430748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 b="0" i="0" u="none" strike="noStrike" cap="none"/>
              </a:p>
            </p:txBody>
          </p:sp>
        </p:grpSp>
        <p:sp>
          <p:nvSpPr>
            <p:cNvPr id="71" name="Google Shape;71;p5"/>
            <p:cNvSpPr/>
            <p:nvPr/>
          </p:nvSpPr>
          <p:spPr>
            <a:xfrm>
              <a:off x="8421361" y="4527117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 b="0" i="0" u="none" strike="noStrike" cap="none"/>
            </a:p>
          </p:txBody>
        </p:sp>
      </p:grpSp>
      <p:sp>
        <p:nvSpPr>
          <p:cNvPr id="72" name="Google Shape;72;p5"/>
          <p:cNvSpPr txBox="1">
            <a:spLocks noGrp="1"/>
          </p:cNvSpPr>
          <p:nvPr>
            <p:ph type="subTitle" idx="1"/>
          </p:nvPr>
        </p:nvSpPr>
        <p:spPr>
          <a:xfrm>
            <a:off x="1552400" y="3065477"/>
            <a:ext cx="4278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>
              <a:spcBef>
                <a:spcPts val="2133"/>
              </a:spcBef>
              <a:spcAft>
                <a:spcPts val="2133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3" name="Google Shape;73;p5"/>
          <p:cNvSpPr txBox="1">
            <a:spLocks noGrp="1"/>
          </p:cNvSpPr>
          <p:nvPr>
            <p:ph type="subTitle" idx="2"/>
          </p:nvPr>
        </p:nvSpPr>
        <p:spPr>
          <a:xfrm>
            <a:off x="6389717" y="3065477"/>
            <a:ext cx="4278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4" name="Google Shape;74;p5"/>
          <p:cNvSpPr txBox="1">
            <a:spLocks noGrp="1"/>
          </p:cNvSpPr>
          <p:nvPr>
            <p:ph type="body" idx="3"/>
          </p:nvPr>
        </p:nvSpPr>
        <p:spPr>
          <a:xfrm>
            <a:off x="1893167" y="4022811"/>
            <a:ext cx="3723200" cy="112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1485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E3026"/>
              </a:buClr>
              <a:buSzPts val="1300"/>
              <a:buFont typeface="Poppins"/>
              <a:buChar char="●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1219170" lvl="1" indent="-41485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E3026"/>
              </a:buClr>
              <a:buSzPts val="1300"/>
              <a:buFont typeface="Poppins"/>
              <a:buChar char="○"/>
              <a:defRPr sz="1733">
                <a:solidFill>
                  <a:srgbClr val="4E3026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828754" lvl="2" indent="-41485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4E3026"/>
              </a:buClr>
              <a:buSzPts val="1300"/>
              <a:buFont typeface="Poppins"/>
              <a:buChar char="■"/>
              <a:defRPr sz="1733">
                <a:solidFill>
                  <a:srgbClr val="4E3026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2438339" lvl="3" indent="-41485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4E3026"/>
              </a:buClr>
              <a:buSzPts val="1300"/>
              <a:buFont typeface="Poppins"/>
              <a:buChar char="●"/>
              <a:defRPr sz="1733">
                <a:solidFill>
                  <a:srgbClr val="4E3026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3047924" lvl="4" indent="-41485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4E3026"/>
              </a:buClr>
              <a:buSzPts val="1300"/>
              <a:buFont typeface="Poppins"/>
              <a:buChar char="○"/>
              <a:defRPr sz="1733">
                <a:solidFill>
                  <a:srgbClr val="4E3026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3657509" lvl="5" indent="-41485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4E3026"/>
              </a:buClr>
              <a:buSzPts val="1300"/>
              <a:buFont typeface="Poppins"/>
              <a:buChar char="■"/>
              <a:defRPr sz="1733">
                <a:solidFill>
                  <a:srgbClr val="4E3026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4267093" lvl="6" indent="-41485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4E3026"/>
              </a:buClr>
              <a:buSzPts val="1300"/>
              <a:buFont typeface="Poppins"/>
              <a:buChar char="●"/>
              <a:defRPr sz="1733">
                <a:solidFill>
                  <a:srgbClr val="4E3026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4876678" lvl="7" indent="-41485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4E3026"/>
              </a:buClr>
              <a:buSzPts val="1300"/>
              <a:buFont typeface="Poppins"/>
              <a:buChar char="○"/>
              <a:defRPr sz="1733">
                <a:solidFill>
                  <a:srgbClr val="4E3026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5486263" lvl="8" indent="-414856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rgbClr val="4E3026"/>
              </a:buClr>
              <a:buSzPts val="1300"/>
              <a:buFont typeface="Poppins"/>
              <a:buChar char="■"/>
              <a:defRPr sz="1733">
                <a:solidFill>
                  <a:srgbClr val="4E3026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75" name="Google Shape;75;p5"/>
          <p:cNvSpPr txBox="1">
            <a:spLocks noGrp="1"/>
          </p:cNvSpPr>
          <p:nvPr>
            <p:ph type="body" idx="4"/>
          </p:nvPr>
        </p:nvSpPr>
        <p:spPr>
          <a:xfrm>
            <a:off x="6667333" y="4022811"/>
            <a:ext cx="3723200" cy="112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1485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E3026"/>
              </a:buClr>
              <a:buSzPts val="1300"/>
              <a:buFont typeface="Poppins"/>
              <a:buChar char="●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1219170" lvl="1" indent="-41485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E3026"/>
              </a:buClr>
              <a:buSzPts val="1300"/>
              <a:buFont typeface="Poppins"/>
              <a:buChar char="○"/>
              <a:defRPr sz="1733">
                <a:solidFill>
                  <a:srgbClr val="4E3026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828754" lvl="2" indent="-41485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4E3026"/>
              </a:buClr>
              <a:buSzPts val="1300"/>
              <a:buFont typeface="Poppins"/>
              <a:buChar char="■"/>
              <a:defRPr sz="1733">
                <a:solidFill>
                  <a:srgbClr val="4E3026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2438339" lvl="3" indent="-41485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4E3026"/>
              </a:buClr>
              <a:buSzPts val="1300"/>
              <a:buFont typeface="Poppins"/>
              <a:buChar char="●"/>
              <a:defRPr sz="1733">
                <a:solidFill>
                  <a:srgbClr val="4E3026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3047924" lvl="4" indent="-41485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4E3026"/>
              </a:buClr>
              <a:buSzPts val="1300"/>
              <a:buFont typeface="Poppins"/>
              <a:buChar char="○"/>
              <a:defRPr sz="1733">
                <a:solidFill>
                  <a:srgbClr val="4E3026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3657509" lvl="5" indent="-41485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4E3026"/>
              </a:buClr>
              <a:buSzPts val="1300"/>
              <a:buFont typeface="Poppins"/>
              <a:buChar char="■"/>
              <a:defRPr sz="1733">
                <a:solidFill>
                  <a:srgbClr val="4E3026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4267093" lvl="6" indent="-41485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4E3026"/>
              </a:buClr>
              <a:buSzPts val="1300"/>
              <a:buFont typeface="Poppins"/>
              <a:buChar char="●"/>
              <a:defRPr sz="1733">
                <a:solidFill>
                  <a:srgbClr val="4E3026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4876678" lvl="7" indent="-41485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4E3026"/>
              </a:buClr>
              <a:buSzPts val="1300"/>
              <a:buFont typeface="Poppins"/>
              <a:buChar char="○"/>
              <a:defRPr sz="1733">
                <a:solidFill>
                  <a:srgbClr val="4E3026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5486263" lvl="8" indent="-414856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rgbClr val="4E3026"/>
              </a:buClr>
              <a:buSzPts val="1300"/>
              <a:buFont typeface="Poppins"/>
              <a:buChar char="■"/>
              <a:defRPr sz="1733">
                <a:solidFill>
                  <a:srgbClr val="4E3026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537072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5"/>
          <p:cNvSpPr txBox="1">
            <a:spLocks noGrp="1"/>
          </p:cNvSpPr>
          <p:nvPr>
            <p:ph type="title"/>
          </p:nvPr>
        </p:nvSpPr>
        <p:spPr>
          <a:xfrm>
            <a:off x="1252200" y="987552"/>
            <a:ext cx="9687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3467">
                <a:latin typeface="Poppins"/>
                <a:ea typeface="Poppins"/>
                <a:cs typeface="Poppins"/>
                <a:sym typeface="Poppi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58" name="Google Shape;58;p5"/>
          <p:cNvGrpSpPr/>
          <p:nvPr/>
        </p:nvGrpSpPr>
        <p:grpSpPr>
          <a:xfrm>
            <a:off x="349514" y="251219"/>
            <a:ext cx="11488855" cy="6277764"/>
            <a:chOff x="262135" y="188414"/>
            <a:chExt cx="8616641" cy="4708323"/>
          </a:xfrm>
        </p:grpSpPr>
        <p:grpSp>
          <p:nvGrpSpPr>
            <p:cNvPr id="59" name="Google Shape;59;p5"/>
            <p:cNvGrpSpPr/>
            <p:nvPr/>
          </p:nvGrpSpPr>
          <p:grpSpPr>
            <a:xfrm>
              <a:off x="262135" y="188414"/>
              <a:ext cx="8616641" cy="4708323"/>
              <a:chOff x="262135" y="188414"/>
              <a:chExt cx="8616641" cy="4708323"/>
            </a:xfrm>
          </p:grpSpPr>
          <p:sp>
            <p:nvSpPr>
              <p:cNvPr id="60" name="Google Shape;60;p5"/>
              <p:cNvSpPr/>
              <p:nvPr/>
            </p:nvSpPr>
            <p:spPr>
              <a:xfrm>
                <a:off x="7066541" y="4670630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27"/>
                    </a:lnTo>
                    <a:cubicBezTo>
                      <a:pt x="175704" y="250570"/>
                      <a:pt x="157257" y="269017"/>
                      <a:pt x="134514" y="269017"/>
                    </a:cubicBezTo>
                    <a:cubicBezTo>
                      <a:pt x="111770" y="269017"/>
                      <a:pt x="93323" y="250570"/>
                      <a:pt x="93323" y="227827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57" y="175704"/>
                      <a:pt x="0" y="157268"/>
                      <a:pt x="0" y="134514"/>
                    </a:cubicBezTo>
                    <a:cubicBezTo>
                      <a:pt x="0" y="111759"/>
                      <a:pt x="18457" y="93323"/>
                      <a:pt x="41190" y="9332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 b="0" i="0" u="none" strike="noStrike" cap="none"/>
              </a:p>
            </p:txBody>
          </p:sp>
          <p:sp>
            <p:nvSpPr>
              <p:cNvPr id="61" name="Google Shape;61;p5"/>
              <p:cNvSpPr/>
              <p:nvPr/>
            </p:nvSpPr>
            <p:spPr>
              <a:xfrm>
                <a:off x="1671079" y="188414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4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16"/>
                    </a:lnTo>
                    <a:cubicBezTo>
                      <a:pt x="175704" y="250581"/>
                      <a:pt x="15724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16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 b="0" i="0" u="none" strike="noStrike" cap="none"/>
              </a:p>
            </p:txBody>
          </p:sp>
          <p:sp>
            <p:nvSpPr>
              <p:cNvPr id="62" name="Google Shape;62;p5"/>
              <p:cNvSpPr/>
              <p:nvPr/>
            </p:nvSpPr>
            <p:spPr>
              <a:xfrm>
                <a:off x="6024098" y="274080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 b="0" i="0" u="none" strike="noStrike" cap="none"/>
              </a:p>
            </p:txBody>
          </p:sp>
          <p:sp>
            <p:nvSpPr>
              <p:cNvPr id="63" name="Google Shape;63;p5"/>
              <p:cNvSpPr/>
              <p:nvPr/>
            </p:nvSpPr>
            <p:spPr>
              <a:xfrm>
                <a:off x="8676998" y="1943199"/>
                <a:ext cx="201779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38" h="269017" extrusionOk="0">
                    <a:moveTo>
                      <a:pt x="41200" y="93323"/>
                    </a:moveTo>
                    <a:lnTo>
                      <a:pt x="93334" y="93323"/>
                    </a:lnTo>
                    <a:lnTo>
                      <a:pt x="93334" y="41190"/>
                    </a:lnTo>
                    <a:cubicBezTo>
                      <a:pt x="93334" y="18436"/>
                      <a:pt x="111781" y="0"/>
                      <a:pt x="134524" y="0"/>
                    </a:cubicBezTo>
                    <a:cubicBezTo>
                      <a:pt x="157268" y="0"/>
                      <a:pt x="175715" y="18436"/>
                      <a:pt x="175715" y="41190"/>
                    </a:cubicBezTo>
                    <a:lnTo>
                      <a:pt x="175715" y="93323"/>
                    </a:lnTo>
                    <a:lnTo>
                      <a:pt x="227848" y="93323"/>
                    </a:lnTo>
                    <a:cubicBezTo>
                      <a:pt x="250592" y="93323"/>
                      <a:pt x="269038" y="111759"/>
                      <a:pt x="269038" y="134514"/>
                    </a:cubicBezTo>
                    <a:cubicBezTo>
                      <a:pt x="269038" y="157268"/>
                      <a:pt x="250592" y="175704"/>
                      <a:pt x="227848" y="175704"/>
                    </a:cubicBezTo>
                    <a:lnTo>
                      <a:pt x="175715" y="175704"/>
                    </a:lnTo>
                    <a:lnTo>
                      <a:pt x="175715" y="227827"/>
                    </a:lnTo>
                    <a:cubicBezTo>
                      <a:pt x="175715" y="250581"/>
                      <a:pt x="157268" y="269017"/>
                      <a:pt x="134524" y="269017"/>
                    </a:cubicBezTo>
                    <a:cubicBezTo>
                      <a:pt x="111781" y="269017"/>
                      <a:pt x="93334" y="250581"/>
                      <a:pt x="93334" y="227827"/>
                    </a:cubicBezTo>
                    <a:lnTo>
                      <a:pt x="93334" y="175704"/>
                    </a:lnTo>
                    <a:lnTo>
                      <a:pt x="41200" y="175704"/>
                    </a:lnTo>
                    <a:cubicBezTo>
                      <a:pt x="18457" y="175704"/>
                      <a:pt x="0" y="157268"/>
                      <a:pt x="0" y="134514"/>
                    </a:cubicBezTo>
                    <a:cubicBezTo>
                      <a:pt x="0" y="111759"/>
                      <a:pt x="18457" y="93323"/>
                      <a:pt x="41200" y="9332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 b="0" i="0" u="none" strike="noStrike" cap="none"/>
              </a:p>
            </p:txBody>
          </p:sp>
          <p:sp>
            <p:nvSpPr>
              <p:cNvPr id="64" name="Google Shape;64;p5"/>
              <p:cNvSpPr/>
              <p:nvPr/>
            </p:nvSpPr>
            <p:spPr>
              <a:xfrm>
                <a:off x="262135" y="2103752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24"/>
                    </a:cubicBezTo>
                    <a:cubicBezTo>
                      <a:pt x="269028" y="157268"/>
                      <a:pt x="250581" y="175715"/>
                      <a:pt x="227837" y="175715"/>
                    </a:cubicBezTo>
                    <a:lnTo>
                      <a:pt x="175704" y="175715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15"/>
                    </a:lnTo>
                    <a:lnTo>
                      <a:pt x="41190" y="175715"/>
                    </a:lnTo>
                    <a:cubicBezTo>
                      <a:pt x="18446" y="175715"/>
                      <a:pt x="0" y="157268"/>
                      <a:pt x="0" y="13452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 b="0" i="0" u="none" strike="noStrike" cap="none"/>
              </a:p>
            </p:txBody>
          </p:sp>
          <p:sp>
            <p:nvSpPr>
              <p:cNvPr id="65" name="Google Shape;65;p5"/>
              <p:cNvSpPr/>
              <p:nvPr/>
            </p:nvSpPr>
            <p:spPr>
              <a:xfrm>
                <a:off x="2944366" y="4694302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79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79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27"/>
                    </a:lnTo>
                    <a:cubicBezTo>
                      <a:pt x="175704" y="250570"/>
                      <a:pt x="157257" y="269017"/>
                      <a:pt x="134514" y="269017"/>
                    </a:cubicBezTo>
                    <a:cubicBezTo>
                      <a:pt x="111770" y="269017"/>
                      <a:pt x="93323" y="250570"/>
                      <a:pt x="93323" y="227827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 b="0" i="0" u="none" strike="noStrike" cap="none"/>
              </a:p>
            </p:txBody>
          </p:sp>
          <p:sp>
            <p:nvSpPr>
              <p:cNvPr id="66" name="Google Shape;66;p5"/>
              <p:cNvSpPr/>
              <p:nvPr/>
            </p:nvSpPr>
            <p:spPr>
              <a:xfrm>
                <a:off x="4038555" y="226740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74415" y="213857"/>
                    </a:moveTo>
                    <a:lnTo>
                      <a:pt x="85026" y="213857"/>
                    </a:lnTo>
                    <a:cubicBezTo>
                      <a:pt x="38142" y="213857"/>
                      <a:pt x="0" y="175715"/>
                      <a:pt x="0" y="128830"/>
                    </a:cubicBezTo>
                    <a:cubicBezTo>
                      <a:pt x="0" y="81946"/>
                      <a:pt x="38142" y="43804"/>
                      <a:pt x="85026" y="43804"/>
                    </a:cubicBezTo>
                    <a:cubicBezTo>
                      <a:pt x="88444" y="43804"/>
                      <a:pt x="91863" y="44016"/>
                      <a:pt x="95260" y="44439"/>
                    </a:cubicBezTo>
                    <a:cubicBezTo>
                      <a:pt x="115167" y="16679"/>
                      <a:pt x="147118" y="0"/>
                      <a:pt x="182043" y="0"/>
                    </a:cubicBezTo>
                    <a:cubicBezTo>
                      <a:pt x="232367" y="0"/>
                      <a:pt x="274785" y="34702"/>
                      <a:pt x="286046" y="81957"/>
                    </a:cubicBezTo>
                    <a:cubicBezTo>
                      <a:pt x="317171" y="87471"/>
                      <a:pt x="340867" y="114712"/>
                      <a:pt x="340867" y="147394"/>
                    </a:cubicBezTo>
                    <a:cubicBezTo>
                      <a:pt x="340867" y="184044"/>
                      <a:pt x="311054" y="213857"/>
                      <a:pt x="274415" y="213857"/>
                    </a:cubicBezTo>
                    <a:close/>
                    <a:moveTo>
                      <a:pt x="85026" y="86137"/>
                    </a:moveTo>
                    <a:cubicBezTo>
                      <a:pt x="61478" y="86137"/>
                      <a:pt x="42333" y="105293"/>
                      <a:pt x="42333" y="128830"/>
                    </a:cubicBezTo>
                    <a:cubicBezTo>
                      <a:pt x="42333" y="152378"/>
                      <a:pt x="61478" y="171524"/>
                      <a:pt x="85026" y="171524"/>
                    </a:cubicBezTo>
                    <a:lnTo>
                      <a:pt x="274415" y="171524"/>
                    </a:lnTo>
                    <a:cubicBezTo>
                      <a:pt x="287707" y="171524"/>
                      <a:pt x="298534" y="160707"/>
                      <a:pt x="298534" y="147394"/>
                    </a:cubicBezTo>
                    <a:cubicBezTo>
                      <a:pt x="298534" y="134090"/>
                      <a:pt x="287707" y="123274"/>
                      <a:pt x="274415" y="123274"/>
                    </a:cubicBezTo>
                    <a:cubicBezTo>
                      <a:pt x="273198" y="123274"/>
                      <a:pt x="272012" y="123401"/>
                      <a:pt x="270848" y="123581"/>
                    </a:cubicBezTo>
                    <a:lnTo>
                      <a:pt x="247702" y="127063"/>
                    </a:lnTo>
                    <a:lnTo>
                      <a:pt x="246559" y="103695"/>
                    </a:lnTo>
                    <a:cubicBezTo>
                      <a:pt x="244866" y="69289"/>
                      <a:pt x="216524" y="42333"/>
                      <a:pt x="182043" y="42333"/>
                    </a:cubicBezTo>
                    <a:cubicBezTo>
                      <a:pt x="157511" y="42333"/>
                      <a:pt x="135403" y="55954"/>
                      <a:pt x="124332" y="77903"/>
                    </a:cubicBezTo>
                    <a:lnTo>
                      <a:pt x="116067" y="94286"/>
                    </a:lnTo>
                    <a:lnTo>
                      <a:pt x="98689" y="88423"/>
                    </a:lnTo>
                    <a:cubicBezTo>
                      <a:pt x="94181" y="86899"/>
                      <a:pt x="89587" y="86137"/>
                      <a:pt x="85026" y="86137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 b="0" i="0" u="none" strike="noStrike" cap="none"/>
              </a:p>
            </p:txBody>
          </p:sp>
          <p:sp>
            <p:nvSpPr>
              <p:cNvPr id="67" name="Google Shape;67;p5"/>
              <p:cNvSpPr/>
              <p:nvPr/>
            </p:nvSpPr>
            <p:spPr>
              <a:xfrm>
                <a:off x="4892693" y="4598603"/>
                <a:ext cx="465415" cy="281852"/>
              </a:xfrm>
              <a:custGeom>
                <a:avLst/>
                <a:gdLst/>
                <a:ahLst/>
                <a:cxnLst/>
                <a:rect l="l" t="t" r="r" b="b"/>
                <a:pathLst>
                  <a:path w="620553" h="374554" extrusionOk="0">
                    <a:moveTo>
                      <a:pt x="475689" y="374554"/>
                    </a:moveTo>
                    <a:lnTo>
                      <a:pt x="108902" y="374554"/>
                    </a:lnTo>
                    <a:cubicBezTo>
                      <a:pt x="48852" y="374554"/>
                      <a:pt x="0" y="325712"/>
                      <a:pt x="0" y="265662"/>
                    </a:cubicBezTo>
                    <a:cubicBezTo>
                      <a:pt x="0" y="207602"/>
                      <a:pt x="45656" y="160019"/>
                      <a:pt x="102965" y="156919"/>
                    </a:cubicBezTo>
                    <a:cubicBezTo>
                      <a:pt x="117485" y="67405"/>
                      <a:pt x="194955" y="0"/>
                      <a:pt x="287792" y="0"/>
                    </a:cubicBezTo>
                    <a:cubicBezTo>
                      <a:pt x="353059" y="0"/>
                      <a:pt x="412411" y="33263"/>
                      <a:pt x="446510" y="87862"/>
                    </a:cubicBezTo>
                    <a:cubicBezTo>
                      <a:pt x="456152" y="85862"/>
                      <a:pt x="465910" y="84846"/>
                      <a:pt x="475689" y="84846"/>
                    </a:cubicBezTo>
                    <a:cubicBezTo>
                      <a:pt x="555561" y="84846"/>
                      <a:pt x="620553" y="149838"/>
                      <a:pt x="620553" y="229711"/>
                    </a:cubicBezTo>
                    <a:cubicBezTo>
                      <a:pt x="620553" y="309573"/>
                      <a:pt x="555561" y="374554"/>
                      <a:pt x="475689" y="374554"/>
                    </a:cubicBezTo>
                    <a:close/>
                    <a:moveTo>
                      <a:pt x="108902" y="199093"/>
                    </a:moveTo>
                    <a:cubicBezTo>
                      <a:pt x="72188" y="199093"/>
                      <a:pt x="42333" y="228949"/>
                      <a:pt x="42333" y="265662"/>
                    </a:cubicBezTo>
                    <a:cubicBezTo>
                      <a:pt x="42333" y="302365"/>
                      <a:pt x="72188" y="332221"/>
                      <a:pt x="108902" y="332221"/>
                    </a:cubicBezTo>
                    <a:lnTo>
                      <a:pt x="475689" y="332221"/>
                    </a:lnTo>
                    <a:cubicBezTo>
                      <a:pt x="532225" y="332221"/>
                      <a:pt x="578220" y="286226"/>
                      <a:pt x="578220" y="229711"/>
                    </a:cubicBezTo>
                    <a:cubicBezTo>
                      <a:pt x="578220" y="173175"/>
                      <a:pt x="532225" y="127179"/>
                      <a:pt x="475689" y="127179"/>
                    </a:cubicBezTo>
                    <a:cubicBezTo>
                      <a:pt x="464682" y="127179"/>
                      <a:pt x="453654" y="129021"/>
                      <a:pt x="442933" y="132640"/>
                    </a:cubicBezTo>
                    <a:lnTo>
                      <a:pt x="425534" y="138514"/>
                    </a:lnTo>
                    <a:lnTo>
                      <a:pt x="417258" y="122121"/>
                    </a:lnTo>
                    <a:cubicBezTo>
                      <a:pt x="392440" y="72908"/>
                      <a:pt x="342836" y="42333"/>
                      <a:pt x="287792" y="42333"/>
                    </a:cubicBezTo>
                    <a:cubicBezTo>
                      <a:pt x="210417" y="42333"/>
                      <a:pt x="146833" y="102817"/>
                      <a:pt x="143044" y="180033"/>
                    </a:cubicBezTo>
                    <a:lnTo>
                      <a:pt x="141890" y="203358"/>
                    </a:lnTo>
                    <a:lnTo>
                      <a:pt x="118787" y="199929"/>
                    </a:lnTo>
                    <a:cubicBezTo>
                      <a:pt x="114945" y="199358"/>
                      <a:pt x="111802" y="199093"/>
                      <a:pt x="108902" y="19909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 b="0" i="0" u="none" strike="noStrike" cap="none"/>
              </a:p>
            </p:txBody>
          </p:sp>
          <p:sp>
            <p:nvSpPr>
              <p:cNvPr id="68" name="Google Shape;68;p5"/>
              <p:cNvSpPr/>
              <p:nvPr/>
            </p:nvSpPr>
            <p:spPr>
              <a:xfrm>
                <a:off x="515528" y="4527116"/>
                <a:ext cx="465415" cy="281852"/>
              </a:xfrm>
              <a:custGeom>
                <a:avLst/>
                <a:gdLst/>
                <a:ahLst/>
                <a:cxnLst/>
                <a:rect l="l" t="t" r="r" b="b"/>
                <a:pathLst>
                  <a:path w="620553" h="374554" extrusionOk="0">
                    <a:moveTo>
                      <a:pt x="475689" y="374554"/>
                    </a:moveTo>
                    <a:lnTo>
                      <a:pt x="108902" y="374554"/>
                    </a:lnTo>
                    <a:cubicBezTo>
                      <a:pt x="48852" y="374554"/>
                      <a:pt x="0" y="325712"/>
                      <a:pt x="0" y="265662"/>
                    </a:cubicBezTo>
                    <a:cubicBezTo>
                      <a:pt x="0" y="207602"/>
                      <a:pt x="45656" y="160019"/>
                      <a:pt x="102965" y="156919"/>
                    </a:cubicBezTo>
                    <a:cubicBezTo>
                      <a:pt x="117485" y="67405"/>
                      <a:pt x="194955" y="0"/>
                      <a:pt x="287792" y="0"/>
                    </a:cubicBezTo>
                    <a:cubicBezTo>
                      <a:pt x="353059" y="0"/>
                      <a:pt x="412411" y="33263"/>
                      <a:pt x="446510" y="87862"/>
                    </a:cubicBezTo>
                    <a:cubicBezTo>
                      <a:pt x="456152" y="85862"/>
                      <a:pt x="465910" y="84846"/>
                      <a:pt x="475689" y="84846"/>
                    </a:cubicBezTo>
                    <a:cubicBezTo>
                      <a:pt x="555561" y="84846"/>
                      <a:pt x="620553" y="149838"/>
                      <a:pt x="620553" y="229711"/>
                    </a:cubicBezTo>
                    <a:cubicBezTo>
                      <a:pt x="620553" y="309573"/>
                      <a:pt x="555561" y="374554"/>
                      <a:pt x="475689" y="374554"/>
                    </a:cubicBezTo>
                    <a:close/>
                    <a:moveTo>
                      <a:pt x="108902" y="199093"/>
                    </a:moveTo>
                    <a:cubicBezTo>
                      <a:pt x="72188" y="199093"/>
                      <a:pt x="42333" y="228949"/>
                      <a:pt x="42333" y="265662"/>
                    </a:cubicBezTo>
                    <a:cubicBezTo>
                      <a:pt x="42333" y="302365"/>
                      <a:pt x="72188" y="332221"/>
                      <a:pt x="108902" y="332221"/>
                    </a:cubicBezTo>
                    <a:lnTo>
                      <a:pt x="475689" y="332221"/>
                    </a:lnTo>
                    <a:cubicBezTo>
                      <a:pt x="532225" y="332221"/>
                      <a:pt x="578220" y="286226"/>
                      <a:pt x="578220" y="229711"/>
                    </a:cubicBezTo>
                    <a:cubicBezTo>
                      <a:pt x="578220" y="173175"/>
                      <a:pt x="532225" y="127179"/>
                      <a:pt x="475689" y="127179"/>
                    </a:cubicBezTo>
                    <a:cubicBezTo>
                      <a:pt x="464682" y="127179"/>
                      <a:pt x="453654" y="129021"/>
                      <a:pt x="442933" y="132640"/>
                    </a:cubicBezTo>
                    <a:lnTo>
                      <a:pt x="425534" y="138514"/>
                    </a:lnTo>
                    <a:lnTo>
                      <a:pt x="417258" y="122121"/>
                    </a:lnTo>
                    <a:cubicBezTo>
                      <a:pt x="392440" y="72908"/>
                      <a:pt x="342836" y="42333"/>
                      <a:pt x="287792" y="42333"/>
                    </a:cubicBezTo>
                    <a:cubicBezTo>
                      <a:pt x="210417" y="42333"/>
                      <a:pt x="146833" y="102817"/>
                      <a:pt x="143044" y="180033"/>
                    </a:cubicBezTo>
                    <a:lnTo>
                      <a:pt x="141890" y="203358"/>
                    </a:lnTo>
                    <a:lnTo>
                      <a:pt x="118787" y="199929"/>
                    </a:lnTo>
                    <a:cubicBezTo>
                      <a:pt x="114945" y="199358"/>
                      <a:pt x="111802" y="199093"/>
                      <a:pt x="108902" y="19909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 b="0" i="0" u="none" strike="noStrike" cap="none"/>
              </a:p>
            </p:txBody>
          </p:sp>
          <p:sp>
            <p:nvSpPr>
              <p:cNvPr id="69" name="Google Shape;69;p5"/>
              <p:cNvSpPr/>
              <p:nvPr/>
            </p:nvSpPr>
            <p:spPr>
              <a:xfrm>
                <a:off x="8288011" y="398667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 b="0" i="0" u="none" strike="noStrike" cap="none"/>
              </a:p>
            </p:txBody>
          </p:sp>
          <p:sp>
            <p:nvSpPr>
              <p:cNvPr id="70" name="Google Shape;70;p5"/>
              <p:cNvSpPr/>
              <p:nvPr/>
            </p:nvSpPr>
            <p:spPr>
              <a:xfrm>
                <a:off x="477243" y="430748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 b="0" i="0" u="none" strike="noStrike" cap="none"/>
              </a:p>
            </p:txBody>
          </p:sp>
        </p:grpSp>
        <p:sp>
          <p:nvSpPr>
            <p:cNvPr id="71" name="Google Shape;71;p5"/>
            <p:cNvSpPr/>
            <p:nvPr/>
          </p:nvSpPr>
          <p:spPr>
            <a:xfrm>
              <a:off x="8421361" y="4527117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 b="0" i="0" u="none" strike="noStrike" cap="none"/>
            </a:p>
          </p:txBody>
        </p:sp>
      </p:grpSp>
      <p:sp>
        <p:nvSpPr>
          <p:cNvPr id="72" name="Google Shape;72;p5"/>
          <p:cNvSpPr txBox="1">
            <a:spLocks noGrp="1"/>
          </p:cNvSpPr>
          <p:nvPr>
            <p:ph type="subTitle" idx="1"/>
          </p:nvPr>
        </p:nvSpPr>
        <p:spPr>
          <a:xfrm>
            <a:off x="1552400" y="3065477"/>
            <a:ext cx="4278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>
              <a:spcBef>
                <a:spcPts val="2133"/>
              </a:spcBef>
              <a:spcAft>
                <a:spcPts val="2133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3" name="Google Shape;73;p5"/>
          <p:cNvSpPr txBox="1">
            <a:spLocks noGrp="1"/>
          </p:cNvSpPr>
          <p:nvPr>
            <p:ph type="subTitle" idx="2"/>
          </p:nvPr>
        </p:nvSpPr>
        <p:spPr>
          <a:xfrm>
            <a:off x="6389717" y="3065477"/>
            <a:ext cx="4278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4" name="Google Shape;74;p5"/>
          <p:cNvSpPr txBox="1">
            <a:spLocks noGrp="1"/>
          </p:cNvSpPr>
          <p:nvPr>
            <p:ph type="body" idx="3"/>
          </p:nvPr>
        </p:nvSpPr>
        <p:spPr>
          <a:xfrm>
            <a:off x="1893167" y="4022811"/>
            <a:ext cx="3723200" cy="112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1485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E3026"/>
              </a:buClr>
              <a:buSzPts val="1300"/>
              <a:buFont typeface="Poppins"/>
              <a:buChar char="●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1219170" lvl="1" indent="-41485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E3026"/>
              </a:buClr>
              <a:buSzPts val="1300"/>
              <a:buFont typeface="Poppins"/>
              <a:buChar char="○"/>
              <a:defRPr sz="1733">
                <a:solidFill>
                  <a:srgbClr val="4E3026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828754" lvl="2" indent="-41485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4E3026"/>
              </a:buClr>
              <a:buSzPts val="1300"/>
              <a:buFont typeface="Poppins"/>
              <a:buChar char="■"/>
              <a:defRPr sz="1733">
                <a:solidFill>
                  <a:srgbClr val="4E3026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2438339" lvl="3" indent="-41485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4E3026"/>
              </a:buClr>
              <a:buSzPts val="1300"/>
              <a:buFont typeface="Poppins"/>
              <a:buChar char="●"/>
              <a:defRPr sz="1733">
                <a:solidFill>
                  <a:srgbClr val="4E3026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3047924" lvl="4" indent="-41485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4E3026"/>
              </a:buClr>
              <a:buSzPts val="1300"/>
              <a:buFont typeface="Poppins"/>
              <a:buChar char="○"/>
              <a:defRPr sz="1733">
                <a:solidFill>
                  <a:srgbClr val="4E3026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3657509" lvl="5" indent="-41485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4E3026"/>
              </a:buClr>
              <a:buSzPts val="1300"/>
              <a:buFont typeface="Poppins"/>
              <a:buChar char="■"/>
              <a:defRPr sz="1733">
                <a:solidFill>
                  <a:srgbClr val="4E3026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4267093" lvl="6" indent="-41485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4E3026"/>
              </a:buClr>
              <a:buSzPts val="1300"/>
              <a:buFont typeface="Poppins"/>
              <a:buChar char="●"/>
              <a:defRPr sz="1733">
                <a:solidFill>
                  <a:srgbClr val="4E3026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4876678" lvl="7" indent="-41485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4E3026"/>
              </a:buClr>
              <a:buSzPts val="1300"/>
              <a:buFont typeface="Poppins"/>
              <a:buChar char="○"/>
              <a:defRPr sz="1733">
                <a:solidFill>
                  <a:srgbClr val="4E3026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5486263" lvl="8" indent="-414856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rgbClr val="4E3026"/>
              </a:buClr>
              <a:buSzPts val="1300"/>
              <a:buFont typeface="Poppins"/>
              <a:buChar char="■"/>
              <a:defRPr sz="1733">
                <a:solidFill>
                  <a:srgbClr val="4E3026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75" name="Google Shape;75;p5"/>
          <p:cNvSpPr txBox="1">
            <a:spLocks noGrp="1"/>
          </p:cNvSpPr>
          <p:nvPr>
            <p:ph type="body" idx="4"/>
          </p:nvPr>
        </p:nvSpPr>
        <p:spPr>
          <a:xfrm>
            <a:off x="6667333" y="4022811"/>
            <a:ext cx="3723200" cy="112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1485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E3026"/>
              </a:buClr>
              <a:buSzPts val="1300"/>
              <a:buFont typeface="Poppins"/>
              <a:buChar char="●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1219170" lvl="1" indent="-41485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E3026"/>
              </a:buClr>
              <a:buSzPts val="1300"/>
              <a:buFont typeface="Poppins"/>
              <a:buChar char="○"/>
              <a:defRPr sz="1733">
                <a:solidFill>
                  <a:srgbClr val="4E3026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828754" lvl="2" indent="-41485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4E3026"/>
              </a:buClr>
              <a:buSzPts val="1300"/>
              <a:buFont typeface="Poppins"/>
              <a:buChar char="■"/>
              <a:defRPr sz="1733">
                <a:solidFill>
                  <a:srgbClr val="4E3026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2438339" lvl="3" indent="-41485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4E3026"/>
              </a:buClr>
              <a:buSzPts val="1300"/>
              <a:buFont typeface="Poppins"/>
              <a:buChar char="●"/>
              <a:defRPr sz="1733">
                <a:solidFill>
                  <a:srgbClr val="4E3026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3047924" lvl="4" indent="-41485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4E3026"/>
              </a:buClr>
              <a:buSzPts val="1300"/>
              <a:buFont typeface="Poppins"/>
              <a:buChar char="○"/>
              <a:defRPr sz="1733">
                <a:solidFill>
                  <a:srgbClr val="4E3026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3657509" lvl="5" indent="-41485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4E3026"/>
              </a:buClr>
              <a:buSzPts val="1300"/>
              <a:buFont typeface="Poppins"/>
              <a:buChar char="■"/>
              <a:defRPr sz="1733">
                <a:solidFill>
                  <a:srgbClr val="4E3026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4267093" lvl="6" indent="-41485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4E3026"/>
              </a:buClr>
              <a:buSzPts val="1300"/>
              <a:buFont typeface="Poppins"/>
              <a:buChar char="●"/>
              <a:defRPr sz="1733">
                <a:solidFill>
                  <a:srgbClr val="4E3026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4876678" lvl="7" indent="-41485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4E3026"/>
              </a:buClr>
              <a:buSzPts val="1300"/>
              <a:buFont typeface="Poppins"/>
              <a:buChar char="○"/>
              <a:defRPr sz="1733">
                <a:solidFill>
                  <a:srgbClr val="4E3026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5486263" lvl="8" indent="-414856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rgbClr val="4E3026"/>
              </a:buClr>
              <a:buSzPts val="1300"/>
              <a:buFont typeface="Poppins"/>
              <a:buChar char="■"/>
              <a:defRPr sz="1733">
                <a:solidFill>
                  <a:srgbClr val="4E3026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784268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6"/>
          <p:cNvSpPr/>
          <p:nvPr/>
        </p:nvSpPr>
        <p:spPr>
          <a:xfrm>
            <a:off x="-68998" y="4229651"/>
            <a:ext cx="3223811" cy="2671759"/>
          </a:xfrm>
          <a:custGeom>
            <a:avLst/>
            <a:gdLst/>
            <a:ahLst/>
            <a:cxnLst/>
            <a:rect l="l" t="t" r="r" b="b"/>
            <a:pathLst>
              <a:path w="3181392" h="2636604" extrusionOk="0">
                <a:moveTo>
                  <a:pt x="0" y="28183"/>
                </a:moveTo>
                <a:cubicBezTo>
                  <a:pt x="0" y="28183"/>
                  <a:pt x="740219" y="0"/>
                  <a:pt x="678645" y="811223"/>
                </a:cubicBezTo>
                <a:cubicBezTo>
                  <a:pt x="617071" y="1622456"/>
                  <a:pt x="1538763" y="1921382"/>
                  <a:pt x="2012060" y="1722098"/>
                </a:cubicBezTo>
                <a:cubicBezTo>
                  <a:pt x="2485358" y="1522814"/>
                  <a:pt x="3181392" y="1882087"/>
                  <a:pt x="3070034" y="2636604"/>
                </a:cubicBezTo>
                <a:lnTo>
                  <a:pt x="0" y="2636604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67" b="0" i="0" u="none" strike="noStrike" cap="none"/>
          </a:p>
        </p:txBody>
      </p:sp>
      <p:sp>
        <p:nvSpPr>
          <p:cNvPr id="78" name="Google Shape;78;p6"/>
          <p:cNvSpPr/>
          <p:nvPr/>
        </p:nvSpPr>
        <p:spPr>
          <a:xfrm>
            <a:off x="9525606" y="-46148"/>
            <a:ext cx="2764181" cy="3335333"/>
          </a:xfrm>
          <a:custGeom>
            <a:avLst/>
            <a:gdLst/>
            <a:ahLst/>
            <a:cxnLst/>
            <a:rect l="l" t="t" r="r" b="b"/>
            <a:pathLst>
              <a:path w="2727811" h="3291448" extrusionOk="0">
                <a:moveTo>
                  <a:pt x="29157" y="0"/>
                </a:moveTo>
                <a:cubicBezTo>
                  <a:pt x="29157" y="0"/>
                  <a:pt x="0" y="765820"/>
                  <a:pt x="839290" y="702119"/>
                </a:cubicBezTo>
                <a:cubicBezTo>
                  <a:pt x="1678590" y="638418"/>
                  <a:pt x="1987856" y="1591987"/>
                  <a:pt x="1781672" y="2081667"/>
                </a:cubicBezTo>
                <a:cubicBezTo>
                  <a:pt x="1575498" y="2571337"/>
                  <a:pt x="1947195" y="3291448"/>
                  <a:pt x="2727811" y="3176238"/>
                </a:cubicBezTo>
                <a:lnTo>
                  <a:pt x="2727811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67" b="0" i="0" u="none" strike="noStrike" cap="none"/>
          </a:p>
        </p:txBody>
      </p:sp>
      <p:grpSp>
        <p:nvGrpSpPr>
          <p:cNvPr id="79" name="Google Shape;79;p6"/>
          <p:cNvGrpSpPr/>
          <p:nvPr/>
        </p:nvGrpSpPr>
        <p:grpSpPr>
          <a:xfrm>
            <a:off x="490732" y="491257"/>
            <a:ext cx="11090371" cy="5944692"/>
            <a:chOff x="368049" y="368442"/>
            <a:chExt cx="8317778" cy="4458519"/>
          </a:xfrm>
        </p:grpSpPr>
        <p:sp>
          <p:nvSpPr>
            <p:cNvPr id="80" name="Google Shape;80;p6"/>
            <p:cNvSpPr/>
            <p:nvPr/>
          </p:nvSpPr>
          <p:spPr>
            <a:xfrm>
              <a:off x="8426783" y="2488371"/>
              <a:ext cx="204461" cy="204453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 b="0" i="0" u="none" strike="noStrike" cap="none"/>
            </a:p>
          </p:txBody>
        </p:sp>
        <p:sp>
          <p:nvSpPr>
            <p:cNvPr id="81" name="Google Shape;81;p6"/>
            <p:cNvSpPr/>
            <p:nvPr/>
          </p:nvSpPr>
          <p:spPr>
            <a:xfrm>
              <a:off x="368049" y="2477474"/>
              <a:ext cx="204461" cy="204453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190" y="9332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 b="0" i="0" u="none" strike="noStrike" cap="none"/>
            </a:p>
          </p:txBody>
        </p:sp>
        <p:sp>
          <p:nvSpPr>
            <p:cNvPr id="82" name="Google Shape;82;p6"/>
            <p:cNvSpPr/>
            <p:nvPr/>
          </p:nvSpPr>
          <p:spPr>
            <a:xfrm>
              <a:off x="470324" y="4542300"/>
              <a:ext cx="471620" cy="284661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 b="0" i="0" u="none" strike="noStrike" cap="none"/>
            </a:p>
          </p:txBody>
        </p:sp>
        <p:sp>
          <p:nvSpPr>
            <p:cNvPr id="83" name="Google Shape;83;p6"/>
            <p:cNvSpPr/>
            <p:nvPr/>
          </p:nvSpPr>
          <p:spPr>
            <a:xfrm>
              <a:off x="8341519" y="368442"/>
              <a:ext cx="259059" cy="162531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 b="0" i="0" u="none" strike="noStrike" cap="none"/>
            </a:p>
          </p:txBody>
        </p:sp>
        <p:sp>
          <p:nvSpPr>
            <p:cNvPr id="84" name="Google Shape;84;p6"/>
            <p:cNvSpPr/>
            <p:nvPr/>
          </p:nvSpPr>
          <p:spPr>
            <a:xfrm>
              <a:off x="431553" y="400876"/>
              <a:ext cx="259059" cy="162531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 b="0" i="0" u="none" strike="noStrike" cap="none"/>
            </a:p>
          </p:txBody>
        </p:sp>
        <p:sp>
          <p:nvSpPr>
            <p:cNvPr id="85" name="Google Shape;85;p6"/>
            <p:cNvSpPr/>
            <p:nvPr/>
          </p:nvSpPr>
          <p:spPr>
            <a:xfrm>
              <a:off x="8426769" y="4603417"/>
              <a:ext cx="259059" cy="162531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 b="0" i="0" u="none" strike="noStrike" cap="none"/>
            </a:p>
          </p:txBody>
        </p:sp>
      </p:grpSp>
      <p:sp>
        <p:nvSpPr>
          <p:cNvPr id="86" name="Google Shape;86;p6"/>
          <p:cNvSpPr txBox="1">
            <a:spLocks noGrp="1"/>
          </p:cNvSpPr>
          <p:nvPr>
            <p:ph type="title"/>
          </p:nvPr>
        </p:nvSpPr>
        <p:spPr>
          <a:xfrm>
            <a:off x="415600" y="987552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3467">
                <a:latin typeface="Poppins"/>
                <a:ea typeface="Poppins"/>
                <a:cs typeface="Poppins"/>
                <a:sym typeface="Poppi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359783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1_Title only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6"/>
          <p:cNvSpPr/>
          <p:nvPr/>
        </p:nvSpPr>
        <p:spPr>
          <a:xfrm>
            <a:off x="-68998" y="4229651"/>
            <a:ext cx="3223811" cy="2671759"/>
          </a:xfrm>
          <a:custGeom>
            <a:avLst/>
            <a:gdLst/>
            <a:ahLst/>
            <a:cxnLst/>
            <a:rect l="l" t="t" r="r" b="b"/>
            <a:pathLst>
              <a:path w="3181392" h="2636604" extrusionOk="0">
                <a:moveTo>
                  <a:pt x="0" y="28183"/>
                </a:moveTo>
                <a:cubicBezTo>
                  <a:pt x="0" y="28183"/>
                  <a:pt x="740219" y="0"/>
                  <a:pt x="678645" y="811223"/>
                </a:cubicBezTo>
                <a:cubicBezTo>
                  <a:pt x="617071" y="1622456"/>
                  <a:pt x="1538763" y="1921382"/>
                  <a:pt x="2012060" y="1722098"/>
                </a:cubicBezTo>
                <a:cubicBezTo>
                  <a:pt x="2485358" y="1522814"/>
                  <a:pt x="3181392" y="1882087"/>
                  <a:pt x="3070034" y="2636604"/>
                </a:cubicBezTo>
                <a:lnTo>
                  <a:pt x="0" y="2636604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67" b="0" i="0" u="none" strike="noStrike" cap="none"/>
          </a:p>
        </p:txBody>
      </p:sp>
      <p:sp>
        <p:nvSpPr>
          <p:cNvPr id="78" name="Google Shape;78;p6"/>
          <p:cNvSpPr/>
          <p:nvPr/>
        </p:nvSpPr>
        <p:spPr>
          <a:xfrm>
            <a:off x="9525606" y="-46148"/>
            <a:ext cx="2764181" cy="3335333"/>
          </a:xfrm>
          <a:custGeom>
            <a:avLst/>
            <a:gdLst/>
            <a:ahLst/>
            <a:cxnLst/>
            <a:rect l="l" t="t" r="r" b="b"/>
            <a:pathLst>
              <a:path w="2727811" h="3291448" extrusionOk="0">
                <a:moveTo>
                  <a:pt x="29157" y="0"/>
                </a:moveTo>
                <a:cubicBezTo>
                  <a:pt x="29157" y="0"/>
                  <a:pt x="0" y="765820"/>
                  <a:pt x="839290" y="702119"/>
                </a:cubicBezTo>
                <a:cubicBezTo>
                  <a:pt x="1678590" y="638418"/>
                  <a:pt x="1987856" y="1591987"/>
                  <a:pt x="1781672" y="2081667"/>
                </a:cubicBezTo>
                <a:cubicBezTo>
                  <a:pt x="1575498" y="2571337"/>
                  <a:pt x="1947195" y="3291448"/>
                  <a:pt x="2727811" y="3176238"/>
                </a:cubicBezTo>
                <a:lnTo>
                  <a:pt x="2727811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67" b="0" i="0" u="none" strike="noStrike" cap="none"/>
          </a:p>
        </p:txBody>
      </p:sp>
      <p:grpSp>
        <p:nvGrpSpPr>
          <p:cNvPr id="79" name="Google Shape;79;p6"/>
          <p:cNvGrpSpPr/>
          <p:nvPr/>
        </p:nvGrpSpPr>
        <p:grpSpPr>
          <a:xfrm>
            <a:off x="490732" y="491257"/>
            <a:ext cx="11090371" cy="5944692"/>
            <a:chOff x="368049" y="368442"/>
            <a:chExt cx="8317778" cy="4458519"/>
          </a:xfrm>
        </p:grpSpPr>
        <p:sp>
          <p:nvSpPr>
            <p:cNvPr id="80" name="Google Shape;80;p6"/>
            <p:cNvSpPr/>
            <p:nvPr/>
          </p:nvSpPr>
          <p:spPr>
            <a:xfrm>
              <a:off x="8426783" y="2488371"/>
              <a:ext cx="204461" cy="204453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 b="0" i="0" u="none" strike="noStrike" cap="none"/>
            </a:p>
          </p:txBody>
        </p:sp>
        <p:sp>
          <p:nvSpPr>
            <p:cNvPr id="81" name="Google Shape;81;p6"/>
            <p:cNvSpPr/>
            <p:nvPr/>
          </p:nvSpPr>
          <p:spPr>
            <a:xfrm>
              <a:off x="368049" y="2477474"/>
              <a:ext cx="204461" cy="204453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190" y="9332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 b="0" i="0" u="none" strike="noStrike" cap="none"/>
            </a:p>
          </p:txBody>
        </p:sp>
        <p:sp>
          <p:nvSpPr>
            <p:cNvPr id="82" name="Google Shape;82;p6"/>
            <p:cNvSpPr/>
            <p:nvPr/>
          </p:nvSpPr>
          <p:spPr>
            <a:xfrm>
              <a:off x="470324" y="4542300"/>
              <a:ext cx="471620" cy="284661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 b="0" i="0" u="none" strike="noStrike" cap="none"/>
            </a:p>
          </p:txBody>
        </p:sp>
        <p:sp>
          <p:nvSpPr>
            <p:cNvPr id="83" name="Google Shape;83;p6"/>
            <p:cNvSpPr/>
            <p:nvPr/>
          </p:nvSpPr>
          <p:spPr>
            <a:xfrm>
              <a:off x="8341519" y="368442"/>
              <a:ext cx="259059" cy="162531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 b="0" i="0" u="none" strike="noStrike" cap="none"/>
            </a:p>
          </p:txBody>
        </p:sp>
        <p:sp>
          <p:nvSpPr>
            <p:cNvPr id="84" name="Google Shape;84;p6"/>
            <p:cNvSpPr/>
            <p:nvPr/>
          </p:nvSpPr>
          <p:spPr>
            <a:xfrm>
              <a:off x="431553" y="400876"/>
              <a:ext cx="259059" cy="162531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 b="0" i="0" u="none" strike="noStrike" cap="none"/>
            </a:p>
          </p:txBody>
        </p:sp>
        <p:sp>
          <p:nvSpPr>
            <p:cNvPr id="85" name="Google Shape;85;p6"/>
            <p:cNvSpPr/>
            <p:nvPr/>
          </p:nvSpPr>
          <p:spPr>
            <a:xfrm>
              <a:off x="8426769" y="4603417"/>
              <a:ext cx="259059" cy="162531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 b="0" i="0" u="none" strike="noStrike" cap="none"/>
            </a:p>
          </p:txBody>
        </p:sp>
      </p:grpSp>
      <p:sp>
        <p:nvSpPr>
          <p:cNvPr id="86" name="Google Shape;86;p6"/>
          <p:cNvSpPr txBox="1">
            <a:spLocks noGrp="1"/>
          </p:cNvSpPr>
          <p:nvPr>
            <p:ph type="title"/>
          </p:nvPr>
        </p:nvSpPr>
        <p:spPr>
          <a:xfrm>
            <a:off x="415600" y="987552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3467">
                <a:latin typeface="Poppins"/>
                <a:ea typeface="Poppins"/>
                <a:cs typeface="Poppins"/>
                <a:sym typeface="Poppi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861355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83FD7-0B53-43CB-9D19-2CACB58D3510}" type="datetimeFigureOut">
              <a:rPr lang="en-US" smtClean="0"/>
              <a:t>11/24/2021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8B686F-49CF-44AB-BFE1-E08236E48B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83686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1_Title only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6"/>
          <p:cNvSpPr/>
          <p:nvPr/>
        </p:nvSpPr>
        <p:spPr>
          <a:xfrm>
            <a:off x="-68998" y="4229651"/>
            <a:ext cx="3223811" cy="2671759"/>
          </a:xfrm>
          <a:custGeom>
            <a:avLst/>
            <a:gdLst/>
            <a:ahLst/>
            <a:cxnLst/>
            <a:rect l="l" t="t" r="r" b="b"/>
            <a:pathLst>
              <a:path w="3181392" h="2636604" extrusionOk="0">
                <a:moveTo>
                  <a:pt x="0" y="28183"/>
                </a:moveTo>
                <a:cubicBezTo>
                  <a:pt x="0" y="28183"/>
                  <a:pt x="740219" y="0"/>
                  <a:pt x="678645" y="811223"/>
                </a:cubicBezTo>
                <a:cubicBezTo>
                  <a:pt x="617071" y="1622456"/>
                  <a:pt x="1538763" y="1921382"/>
                  <a:pt x="2012060" y="1722098"/>
                </a:cubicBezTo>
                <a:cubicBezTo>
                  <a:pt x="2485358" y="1522814"/>
                  <a:pt x="3181392" y="1882087"/>
                  <a:pt x="3070034" y="2636604"/>
                </a:cubicBezTo>
                <a:lnTo>
                  <a:pt x="0" y="2636604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67" b="0" i="0" u="none" strike="noStrike" cap="none"/>
          </a:p>
        </p:txBody>
      </p:sp>
      <p:sp>
        <p:nvSpPr>
          <p:cNvPr id="78" name="Google Shape;78;p6"/>
          <p:cNvSpPr/>
          <p:nvPr/>
        </p:nvSpPr>
        <p:spPr>
          <a:xfrm>
            <a:off x="9525606" y="-46148"/>
            <a:ext cx="2764181" cy="3335333"/>
          </a:xfrm>
          <a:custGeom>
            <a:avLst/>
            <a:gdLst/>
            <a:ahLst/>
            <a:cxnLst/>
            <a:rect l="l" t="t" r="r" b="b"/>
            <a:pathLst>
              <a:path w="2727811" h="3291448" extrusionOk="0">
                <a:moveTo>
                  <a:pt x="29157" y="0"/>
                </a:moveTo>
                <a:cubicBezTo>
                  <a:pt x="29157" y="0"/>
                  <a:pt x="0" y="765820"/>
                  <a:pt x="839290" y="702119"/>
                </a:cubicBezTo>
                <a:cubicBezTo>
                  <a:pt x="1678590" y="638418"/>
                  <a:pt x="1987856" y="1591987"/>
                  <a:pt x="1781672" y="2081667"/>
                </a:cubicBezTo>
                <a:cubicBezTo>
                  <a:pt x="1575498" y="2571337"/>
                  <a:pt x="1947195" y="3291448"/>
                  <a:pt x="2727811" y="3176238"/>
                </a:cubicBezTo>
                <a:lnTo>
                  <a:pt x="2727811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67" b="0" i="0" u="none" strike="noStrike" cap="none"/>
          </a:p>
        </p:txBody>
      </p:sp>
      <p:grpSp>
        <p:nvGrpSpPr>
          <p:cNvPr id="79" name="Google Shape;79;p6"/>
          <p:cNvGrpSpPr/>
          <p:nvPr/>
        </p:nvGrpSpPr>
        <p:grpSpPr>
          <a:xfrm>
            <a:off x="490732" y="491257"/>
            <a:ext cx="11090371" cy="5944692"/>
            <a:chOff x="368049" y="368442"/>
            <a:chExt cx="8317778" cy="4458519"/>
          </a:xfrm>
        </p:grpSpPr>
        <p:sp>
          <p:nvSpPr>
            <p:cNvPr id="80" name="Google Shape;80;p6"/>
            <p:cNvSpPr/>
            <p:nvPr/>
          </p:nvSpPr>
          <p:spPr>
            <a:xfrm>
              <a:off x="8426783" y="2488371"/>
              <a:ext cx="204461" cy="204453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 b="0" i="0" u="none" strike="noStrike" cap="none"/>
            </a:p>
          </p:txBody>
        </p:sp>
        <p:sp>
          <p:nvSpPr>
            <p:cNvPr id="81" name="Google Shape;81;p6"/>
            <p:cNvSpPr/>
            <p:nvPr/>
          </p:nvSpPr>
          <p:spPr>
            <a:xfrm>
              <a:off x="368049" y="2477474"/>
              <a:ext cx="204461" cy="204453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190" y="9332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 b="0" i="0" u="none" strike="noStrike" cap="none"/>
            </a:p>
          </p:txBody>
        </p:sp>
        <p:sp>
          <p:nvSpPr>
            <p:cNvPr id="82" name="Google Shape;82;p6"/>
            <p:cNvSpPr/>
            <p:nvPr/>
          </p:nvSpPr>
          <p:spPr>
            <a:xfrm>
              <a:off x="470324" y="4542300"/>
              <a:ext cx="471620" cy="284661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 b="0" i="0" u="none" strike="noStrike" cap="none"/>
            </a:p>
          </p:txBody>
        </p:sp>
        <p:sp>
          <p:nvSpPr>
            <p:cNvPr id="83" name="Google Shape;83;p6"/>
            <p:cNvSpPr/>
            <p:nvPr/>
          </p:nvSpPr>
          <p:spPr>
            <a:xfrm>
              <a:off x="8341519" y="368442"/>
              <a:ext cx="259059" cy="162531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 b="0" i="0" u="none" strike="noStrike" cap="none"/>
            </a:p>
          </p:txBody>
        </p:sp>
        <p:sp>
          <p:nvSpPr>
            <p:cNvPr id="84" name="Google Shape;84;p6"/>
            <p:cNvSpPr/>
            <p:nvPr/>
          </p:nvSpPr>
          <p:spPr>
            <a:xfrm>
              <a:off x="431553" y="400876"/>
              <a:ext cx="259059" cy="162531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 b="0" i="0" u="none" strike="noStrike" cap="none"/>
            </a:p>
          </p:txBody>
        </p:sp>
        <p:sp>
          <p:nvSpPr>
            <p:cNvPr id="85" name="Google Shape;85;p6"/>
            <p:cNvSpPr/>
            <p:nvPr/>
          </p:nvSpPr>
          <p:spPr>
            <a:xfrm>
              <a:off x="8426769" y="4603417"/>
              <a:ext cx="259059" cy="162531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 b="0" i="0" u="none" strike="noStrike" cap="none"/>
            </a:p>
          </p:txBody>
        </p:sp>
      </p:grpSp>
      <p:sp>
        <p:nvSpPr>
          <p:cNvPr id="86" name="Google Shape;86;p6"/>
          <p:cNvSpPr txBox="1">
            <a:spLocks noGrp="1"/>
          </p:cNvSpPr>
          <p:nvPr>
            <p:ph type="title"/>
          </p:nvPr>
        </p:nvSpPr>
        <p:spPr>
          <a:xfrm>
            <a:off x="415600" y="987552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3467">
                <a:latin typeface="Poppins"/>
                <a:ea typeface="Poppins"/>
                <a:cs typeface="Poppins"/>
                <a:sym typeface="Poppi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814200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1_Title only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6"/>
          <p:cNvSpPr/>
          <p:nvPr/>
        </p:nvSpPr>
        <p:spPr>
          <a:xfrm>
            <a:off x="-68998" y="4229651"/>
            <a:ext cx="3223811" cy="2671759"/>
          </a:xfrm>
          <a:custGeom>
            <a:avLst/>
            <a:gdLst/>
            <a:ahLst/>
            <a:cxnLst/>
            <a:rect l="l" t="t" r="r" b="b"/>
            <a:pathLst>
              <a:path w="3181392" h="2636604" extrusionOk="0">
                <a:moveTo>
                  <a:pt x="0" y="28183"/>
                </a:moveTo>
                <a:cubicBezTo>
                  <a:pt x="0" y="28183"/>
                  <a:pt x="740219" y="0"/>
                  <a:pt x="678645" y="811223"/>
                </a:cubicBezTo>
                <a:cubicBezTo>
                  <a:pt x="617071" y="1622456"/>
                  <a:pt x="1538763" y="1921382"/>
                  <a:pt x="2012060" y="1722098"/>
                </a:cubicBezTo>
                <a:cubicBezTo>
                  <a:pt x="2485358" y="1522814"/>
                  <a:pt x="3181392" y="1882087"/>
                  <a:pt x="3070034" y="2636604"/>
                </a:cubicBezTo>
                <a:lnTo>
                  <a:pt x="0" y="2636604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67" b="0" i="0" u="none" strike="noStrike" cap="none"/>
          </a:p>
        </p:txBody>
      </p:sp>
      <p:sp>
        <p:nvSpPr>
          <p:cNvPr id="78" name="Google Shape;78;p6"/>
          <p:cNvSpPr/>
          <p:nvPr/>
        </p:nvSpPr>
        <p:spPr>
          <a:xfrm>
            <a:off x="9525606" y="-46148"/>
            <a:ext cx="2764181" cy="3335333"/>
          </a:xfrm>
          <a:custGeom>
            <a:avLst/>
            <a:gdLst/>
            <a:ahLst/>
            <a:cxnLst/>
            <a:rect l="l" t="t" r="r" b="b"/>
            <a:pathLst>
              <a:path w="2727811" h="3291448" extrusionOk="0">
                <a:moveTo>
                  <a:pt x="29157" y="0"/>
                </a:moveTo>
                <a:cubicBezTo>
                  <a:pt x="29157" y="0"/>
                  <a:pt x="0" y="765820"/>
                  <a:pt x="839290" y="702119"/>
                </a:cubicBezTo>
                <a:cubicBezTo>
                  <a:pt x="1678590" y="638418"/>
                  <a:pt x="1987856" y="1591987"/>
                  <a:pt x="1781672" y="2081667"/>
                </a:cubicBezTo>
                <a:cubicBezTo>
                  <a:pt x="1575498" y="2571337"/>
                  <a:pt x="1947195" y="3291448"/>
                  <a:pt x="2727811" y="3176238"/>
                </a:cubicBezTo>
                <a:lnTo>
                  <a:pt x="2727811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67" b="0" i="0" u="none" strike="noStrike" cap="none"/>
          </a:p>
        </p:txBody>
      </p:sp>
      <p:grpSp>
        <p:nvGrpSpPr>
          <p:cNvPr id="79" name="Google Shape;79;p6"/>
          <p:cNvGrpSpPr/>
          <p:nvPr/>
        </p:nvGrpSpPr>
        <p:grpSpPr>
          <a:xfrm>
            <a:off x="490732" y="491257"/>
            <a:ext cx="11090371" cy="5944692"/>
            <a:chOff x="368049" y="368442"/>
            <a:chExt cx="8317778" cy="4458519"/>
          </a:xfrm>
        </p:grpSpPr>
        <p:sp>
          <p:nvSpPr>
            <p:cNvPr id="80" name="Google Shape;80;p6"/>
            <p:cNvSpPr/>
            <p:nvPr/>
          </p:nvSpPr>
          <p:spPr>
            <a:xfrm>
              <a:off x="8426783" y="2488371"/>
              <a:ext cx="204461" cy="204453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 b="0" i="0" u="none" strike="noStrike" cap="none"/>
            </a:p>
          </p:txBody>
        </p:sp>
        <p:sp>
          <p:nvSpPr>
            <p:cNvPr id="81" name="Google Shape;81;p6"/>
            <p:cNvSpPr/>
            <p:nvPr/>
          </p:nvSpPr>
          <p:spPr>
            <a:xfrm>
              <a:off x="368049" y="2477474"/>
              <a:ext cx="204461" cy="204453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190" y="9332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 b="0" i="0" u="none" strike="noStrike" cap="none"/>
            </a:p>
          </p:txBody>
        </p:sp>
        <p:sp>
          <p:nvSpPr>
            <p:cNvPr id="82" name="Google Shape;82;p6"/>
            <p:cNvSpPr/>
            <p:nvPr/>
          </p:nvSpPr>
          <p:spPr>
            <a:xfrm>
              <a:off x="470324" y="4542300"/>
              <a:ext cx="471620" cy="284661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 b="0" i="0" u="none" strike="noStrike" cap="none"/>
            </a:p>
          </p:txBody>
        </p:sp>
        <p:sp>
          <p:nvSpPr>
            <p:cNvPr id="83" name="Google Shape;83;p6"/>
            <p:cNvSpPr/>
            <p:nvPr/>
          </p:nvSpPr>
          <p:spPr>
            <a:xfrm>
              <a:off x="8341519" y="368442"/>
              <a:ext cx="259059" cy="162531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 b="0" i="0" u="none" strike="noStrike" cap="none"/>
            </a:p>
          </p:txBody>
        </p:sp>
        <p:sp>
          <p:nvSpPr>
            <p:cNvPr id="84" name="Google Shape;84;p6"/>
            <p:cNvSpPr/>
            <p:nvPr/>
          </p:nvSpPr>
          <p:spPr>
            <a:xfrm>
              <a:off x="431553" y="400876"/>
              <a:ext cx="259059" cy="162531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 b="0" i="0" u="none" strike="noStrike" cap="none"/>
            </a:p>
          </p:txBody>
        </p:sp>
        <p:sp>
          <p:nvSpPr>
            <p:cNvPr id="85" name="Google Shape;85;p6"/>
            <p:cNvSpPr/>
            <p:nvPr/>
          </p:nvSpPr>
          <p:spPr>
            <a:xfrm>
              <a:off x="8426769" y="4603417"/>
              <a:ext cx="259059" cy="162531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 b="0" i="0" u="none" strike="noStrike" cap="none"/>
            </a:p>
          </p:txBody>
        </p:sp>
      </p:grpSp>
      <p:sp>
        <p:nvSpPr>
          <p:cNvPr id="86" name="Google Shape;86;p6"/>
          <p:cNvSpPr txBox="1">
            <a:spLocks noGrp="1"/>
          </p:cNvSpPr>
          <p:nvPr>
            <p:ph type="title"/>
          </p:nvPr>
        </p:nvSpPr>
        <p:spPr>
          <a:xfrm>
            <a:off x="415600" y="987552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3467">
                <a:latin typeface="Poppins"/>
                <a:ea typeface="Poppins"/>
                <a:cs typeface="Poppins"/>
                <a:sym typeface="Poppi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522151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10"/>
          <p:cNvSpPr txBox="1">
            <a:spLocks noGrp="1"/>
          </p:cNvSpPr>
          <p:nvPr>
            <p:ph type="body" idx="1"/>
          </p:nvPr>
        </p:nvSpPr>
        <p:spPr>
          <a:xfrm>
            <a:off x="1614900" y="2120133"/>
            <a:ext cx="4192400" cy="121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</a:lstStyle>
          <a:p>
            <a:endParaRPr/>
          </a:p>
        </p:txBody>
      </p:sp>
      <p:sp>
        <p:nvSpPr>
          <p:cNvPr id="148" name="Google Shape;148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149" name="Google Shape;149;p10"/>
          <p:cNvSpPr/>
          <p:nvPr/>
        </p:nvSpPr>
        <p:spPr>
          <a:xfrm>
            <a:off x="5615768" y="0"/>
            <a:ext cx="6594845" cy="6880859"/>
          </a:xfrm>
          <a:custGeom>
            <a:avLst/>
            <a:gdLst/>
            <a:ahLst/>
            <a:cxnLst/>
            <a:rect l="l" t="t" r="r" b="b"/>
            <a:pathLst>
              <a:path w="6594845" h="6857999" extrusionOk="0">
                <a:moveTo>
                  <a:pt x="4523983" y="0"/>
                </a:moveTo>
                <a:cubicBezTo>
                  <a:pt x="4152995" y="542787"/>
                  <a:pt x="4065153" y="1249849"/>
                  <a:pt x="4307448" y="1825296"/>
                </a:cubicBezTo>
                <a:cubicBezTo>
                  <a:pt x="4805912" y="3009148"/>
                  <a:pt x="4058210" y="5314547"/>
                  <a:pt x="2029100" y="5160528"/>
                </a:cubicBezTo>
                <a:cubicBezTo>
                  <a:pt x="0" y="5006519"/>
                  <a:pt x="70495" y="6857999"/>
                  <a:pt x="70495" y="6857999"/>
                </a:cubicBezTo>
                <a:lnTo>
                  <a:pt x="6594845" y="6857999"/>
                </a:lnTo>
                <a:lnTo>
                  <a:pt x="6594845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67" b="0" i="0" u="none" strike="noStrike" cap="none"/>
          </a:p>
        </p:txBody>
      </p:sp>
      <p:sp>
        <p:nvSpPr>
          <p:cNvPr id="150" name="Google Shape;150;p10"/>
          <p:cNvSpPr/>
          <p:nvPr/>
        </p:nvSpPr>
        <p:spPr>
          <a:xfrm>
            <a:off x="7162717" y="2274152"/>
            <a:ext cx="2077995" cy="2084921"/>
          </a:xfrm>
          <a:custGeom>
            <a:avLst/>
            <a:gdLst/>
            <a:ahLst/>
            <a:cxnLst/>
            <a:rect l="l" t="t" r="r" b="b"/>
            <a:pathLst>
              <a:path w="2077995" h="2077995" extrusionOk="0">
                <a:moveTo>
                  <a:pt x="2077995" y="1038997"/>
                </a:moveTo>
                <a:cubicBezTo>
                  <a:pt x="2077995" y="1612815"/>
                  <a:pt x="1612815" y="2077995"/>
                  <a:pt x="1038997" y="2077995"/>
                </a:cubicBezTo>
                <a:cubicBezTo>
                  <a:pt x="465169" y="2077995"/>
                  <a:pt x="0" y="1612815"/>
                  <a:pt x="0" y="1038997"/>
                </a:cubicBezTo>
                <a:cubicBezTo>
                  <a:pt x="0" y="465169"/>
                  <a:pt x="465169" y="0"/>
                  <a:pt x="1038997" y="0"/>
                </a:cubicBezTo>
                <a:cubicBezTo>
                  <a:pt x="1612815" y="0"/>
                  <a:pt x="2077995" y="465169"/>
                  <a:pt x="2077995" y="1038997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67" b="0" i="0" u="none" strike="noStrike" cap="none"/>
          </a:p>
        </p:txBody>
      </p:sp>
      <p:grpSp>
        <p:nvGrpSpPr>
          <p:cNvPr id="151" name="Google Shape;151;p10"/>
          <p:cNvGrpSpPr/>
          <p:nvPr/>
        </p:nvGrpSpPr>
        <p:grpSpPr>
          <a:xfrm>
            <a:off x="349514" y="251219"/>
            <a:ext cx="11488855" cy="6277764"/>
            <a:chOff x="262135" y="188414"/>
            <a:chExt cx="8616641" cy="4708323"/>
          </a:xfrm>
        </p:grpSpPr>
        <p:grpSp>
          <p:nvGrpSpPr>
            <p:cNvPr id="152" name="Google Shape;152;p10"/>
            <p:cNvGrpSpPr/>
            <p:nvPr/>
          </p:nvGrpSpPr>
          <p:grpSpPr>
            <a:xfrm>
              <a:off x="262135" y="188414"/>
              <a:ext cx="8616641" cy="4708323"/>
              <a:chOff x="262135" y="188414"/>
              <a:chExt cx="8616641" cy="4708323"/>
            </a:xfrm>
          </p:grpSpPr>
          <p:sp>
            <p:nvSpPr>
              <p:cNvPr id="153" name="Google Shape;153;p10"/>
              <p:cNvSpPr/>
              <p:nvPr/>
            </p:nvSpPr>
            <p:spPr>
              <a:xfrm>
                <a:off x="7066541" y="4670630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27"/>
                    </a:lnTo>
                    <a:cubicBezTo>
                      <a:pt x="175704" y="250570"/>
                      <a:pt x="157257" y="269017"/>
                      <a:pt x="134514" y="269017"/>
                    </a:cubicBezTo>
                    <a:cubicBezTo>
                      <a:pt x="111770" y="269017"/>
                      <a:pt x="93323" y="250570"/>
                      <a:pt x="93323" y="227827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57" y="175704"/>
                      <a:pt x="0" y="157268"/>
                      <a:pt x="0" y="134514"/>
                    </a:cubicBezTo>
                    <a:cubicBezTo>
                      <a:pt x="0" y="111759"/>
                      <a:pt x="18457" y="93323"/>
                      <a:pt x="41190" y="9332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 b="0" i="0" u="none" strike="noStrike" cap="none"/>
              </a:p>
            </p:txBody>
          </p:sp>
          <p:sp>
            <p:nvSpPr>
              <p:cNvPr id="154" name="Google Shape;154;p10"/>
              <p:cNvSpPr/>
              <p:nvPr/>
            </p:nvSpPr>
            <p:spPr>
              <a:xfrm>
                <a:off x="1671079" y="188414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4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16"/>
                    </a:lnTo>
                    <a:cubicBezTo>
                      <a:pt x="175704" y="250581"/>
                      <a:pt x="15724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16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 b="0" i="0" u="none" strike="noStrike" cap="none"/>
              </a:p>
            </p:txBody>
          </p:sp>
          <p:sp>
            <p:nvSpPr>
              <p:cNvPr id="155" name="Google Shape;155;p10"/>
              <p:cNvSpPr/>
              <p:nvPr/>
            </p:nvSpPr>
            <p:spPr>
              <a:xfrm>
                <a:off x="6024098" y="274080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 b="0" i="0" u="none" strike="noStrike" cap="none"/>
              </a:p>
            </p:txBody>
          </p:sp>
          <p:sp>
            <p:nvSpPr>
              <p:cNvPr id="156" name="Google Shape;156;p10"/>
              <p:cNvSpPr/>
              <p:nvPr/>
            </p:nvSpPr>
            <p:spPr>
              <a:xfrm>
                <a:off x="8676998" y="1943199"/>
                <a:ext cx="201779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38" h="269017" extrusionOk="0">
                    <a:moveTo>
                      <a:pt x="41200" y="93323"/>
                    </a:moveTo>
                    <a:lnTo>
                      <a:pt x="93334" y="93323"/>
                    </a:lnTo>
                    <a:lnTo>
                      <a:pt x="93334" y="41190"/>
                    </a:lnTo>
                    <a:cubicBezTo>
                      <a:pt x="93334" y="18436"/>
                      <a:pt x="111781" y="0"/>
                      <a:pt x="134524" y="0"/>
                    </a:cubicBezTo>
                    <a:cubicBezTo>
                      <a:pt x="157268" y="0"/>
                      <a:pt x="175715" y="18436"/>
                      <a:pt x="175715" y="41190"/>
                    </a:cubicBezTo>
                    <a:lnTo>
                      <a:pt x="175715" y="93323"/>
                    </a:lnTo>
                    <a:lnTo>
                      <a:pt x="227848" y="93323"/>
                    </a:lnTo>
                    <a:cubicBezTo>
                      <a:pt x="250592" y="93323"/>
                      <a:pt x="269038" y="111759"/>
                      <a:pt x="269038" y="134514"/>
                    </a:cubicBezTo>
                    <a:cubicBezTo>
                      <a:pt x="269038" y="157268"/>
                      <a:pt x="250592" y="175704"/>
                      <a:pt x="227848" y="175704"/>
                    </a:cubicBezTo>
                    <a:lnTo>
                      <a:pt x="175715" y="175704"/>
                    </a:lnTo>
                    <a:lnTo>
                      <a:pt x="175715" y="227827"/>
                    </a:lnTo>
                    <a:cubicBezTo>
                      <a:pt x="175715" y="250581"/>
                      <a:pt x="157268" y="269017"/>
                      <a:pt x="134524" y="269017"/>
                    </a:cubicBezTo>
                    <a:cubicBezTo>
                      <a:pt x="111781" y="269017"/>
                      <a:pt x="93334" y="250581"/>
                      <a:pt x="93334" y="227827"/>
                    </a:cubicBezTo>
                    <a:lnTo>
                      <a:pt x="93334" y="175704"/>
                    </a:lnTo>
                    <a:lnTo>
                      <a:pt x="41200" y="175704"/>
                    </a:lnTo>
                    <a:cubicBezTo>
                      <a:pt x="18457" y="175704"/>
                      <a:pt x="0" y="157268"/>
                      <a:pt x="0" y="134514"/>
                    </a:cubicBezTo>
                    <a:cubicBezTo>
                      <a:pt x="0" y="111759"/>
                      <a:pt x="18457" y="93323"/>
                      <a:pt x="41200" y="9332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 b="0" i="0" u="none" strike="noStrike" cap="none"/>
              </a:p>
            </p:txBody>
          </p:sp>
          <p:sp>
            <p:nvSpPr>
              <p:cNvPr id="157" name="Google Shape;157;p10"/>
              <p:cNvSpPr/>
              <p:nvPr/>
            </p:nvSpPr>
            <p:spPr>
              <a:xfrm>
                <a:off x="262135" y="2103752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24"/>
                    </a:cubicBezTo>
                    <a:cubicBezTo>
                      <a:pt x="269028" y="157268"/>
                      <a:pt x="250581" y="175715"/>
                      <a:pt x="227837" y="175715"/>
                    </a:cubicBezTo>
                    <a:lnTo>
                      <a:pt x="175704" y="175715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15"/>
                    </a:lnTo>
                    <a:lnTo>
                      <a:pt x="41190" y="175715"/>
                    </a:lnTo>
                    <a:cubicBezTo>
                      <a:pt x="18446" y="175715"/>
                      <a:pt x="0" y="157268"/>
                      <a:pt x="0" y="13452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 b="0" i="0" u="none" strike="noStrike" cap="none"/>
              </a:p>
            </p:txBody>
          </p:sp>
          <p:sp>
            <p:nvSpPr>
              <p:cNvPr id="158" name="Google Shape;158;p10"/>
              <p:cNvSpPr/>
              <p:nvPr/>
            </p:nvSpPr>
            <p:spPr>
              <a:xfrm>
                <a:off x="2944366" y="4694302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79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79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27"/>
                    </a:lnTo>
                    <a:cubicBezTo>
                      <a:pt x="175704" y="250570"/>
                      <a:pt x="157257" y="269017"/>
                      <a:pt x="134514" y="269017"/>
                    </a:cubicBezTo>
                    <a:cubicBezTo>
                      <a:pt x="111770" y="269017"/>
                      <a:pt x="93323" y="250570"/>
                      <a:pt x="93323" y="227827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 b="0" i="0" u="none" strike="noStrike" cap="none"/>
              </a:p>
            </p:txBody>
          </p:sp>
          <p:sp>
            <p:nvSpPr>
              <p:cNvPr id="159" name="Google Shape;159;p10"/>
              <p:cNvSpPr/>
              <p:nvPr/>
            </p:nvSpPr>
            <p:spPr>
              <a:xfrm>
                <a:off x="4038555" y="226740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74415" y="213857"/>
                    </a:moveTo>
                    <a:lnTo>
                      <a:pt x="85026" y="213857"/>
                    </a:lnTo>
                    <a:cubicBezTo>
                      <a:pt x="38142" y="213857"/>
                      <a:pt x="0" y="175715"/>
                      <a:pt x="0" y="128830"/>
                    </a:cubicBezTo>
                    <a:cubicBezTo>
                      <a:pt x="0" y="81946"/>
                      <a:pt x="38142" y="43804"/>
                      <a:pt x="85026" y="43804"/>
                    </a:cubicBezTo>
                    <a:cubicBezTo>
                      <a:pt x="88444" y="43804"/>
                      <a:pt x="91863" y="44016"/>
                      <a:pt x="95260" y="44439"/>
                    </a:cubicBezTo>
                    <a:cubicBezTo>
                      <a:pt x="115167" y="16679"/>
                      <a:pt x="147118" y="0"/>
                      <a:pt x="182043" y="0"/>
                    </a:cubicBezTo>
                    <a:cubicBezTo>
                      <a:pt x="232367" y="0"/>
                      <a:pt x="274785" y="34702"/>
                      <a:pt x="286046" y="81957"/>
                    </a:cubicBezTo>
                    <a:cubicBezTo>
                      <a:pt x="317171" y="87471"/>
                      <a:pt x="340867" y="114712"/>
                      <a:pt x="340867" y="147394"/>
                    </a:cubicBezTo>
                    <a:cubicBezTo>
                      <a:pt x="340867" y="184044"/>
                      <a:pt x="311054" y="213857"/>
                      <a:pt x="274415" y="213857"/>
                    </a:cubicBezTo>
                    <a:close/>
                    <a:moveTo>
                      <a:pt x="85026" y="86137"/>
                    </a:moveTo>
                    <a:cubicBezTo>
                      <a:pt x="61478" y="86137"/>
                      <a:pt x="42333" y="105293"/>
                      <a:pt x="42333" y="128830"/>
                    </a:cubicBezTo>
                    <a:cubicBezTo>
                      <a:pt x="42333" y="152378"/>
                      <a:pt x="61478" y="171524"/>
                      <a:pt x="85026" y="171524"/>
                    </a:cubicBezTo>
                    <a:lnTo>
                      <a:pt x="274415" y="171524"/>
                    </a:lnTo>
                    <a:cubicBezTo>
                      <a:pt x="287707" y="171524"/>
                      <a:pt x="298534" y="160707"/>
                      <a:pt x="298534" y="147394"/>
                    </a:cubicBezTo>
                    <a:cubicBezTo>
                      <a:pt x="298534" y="134090"/>
                      <a:pt x="287707" y="123274"/>
                      <a:pt x="274415" y="123274"/>
                    </a:cubicBezTo>
                    <a:cubicBezTo>
                      <a:pt x="273198" y="123274"/>
                      <a:pt x="272012" y="123401"/>
                      <a:pt x="270848" y="123581"/>
                    </a:cubicBezTo>
                    <a:lnTo>
                      <a:pt x="247702" y="127063"/>
                    </a:lnTo>
                    <a:lnTo>
                      <a:pt x="246559" y="103695"/>
                    </a:lnTo>
                    <a:cubicBezTo>
                      <a:pt x="244866" y="69289"/>
                      <a:pt x="216524" y="42333"/>
                      <a:pt x="182043" y="42333"/>
                    </a:cubicBezTo>
                    <a:cubicBezTo>
                      <a:pt x="157511" y="42333"/>
                      <a:pt x="135403" y="55954"/>
                      <a:pt x="124332" y="77903"/>
                    </a:cubicBezTo>
                    <a:lnTo>
                      <a:pt x="116067" y="94286"/>
                    </a:lnTo>
                    <a:lnTo>
                      <a:pt x="98689" y="88423"/>
                    </a:lnTo>
                    <a:cubicBezTo>
                      <a:pt x="94181" y="86899"/>
                      <a:pt x="89587" y="86137"/>
                      <a:pt x="85026" y="86137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 b="0" i="0" u="none" strike="noStrike" cap="none"/>
              </a:p>
            </p:txBody>
          </p:sp>
          <p:sp>
            <p:nvSpPr>
              <p:cNvPr id="160" name="Google Shape;160;p10"/>
              <p:cNvSpPr/>
              <p:nvPr/>
            </p:nvSpPr>
            <p:spPr>
              <a:xfrm>
                <a:off x="4892693" y="4598603"/>
                <a:ext cx="465415" cy="281852"/>
              </a:xfrm>
              <a:custGeom>
                <a:avLst/>
                <a:gdLst/>
                <a:ahLst/>
                <a:cxnLst/>
                <a:rect l="l" t="t" r="r" b="b"/>
                <a:pathLst>
                  <a:path w="620553" h="374554" extrusionOk="0">
                    <a:moveTo>
                      <a:pt x="475689" y="374554"/>
                    </a:moveTo>
                    <a:lnTo>
                      <a:pt x="108902" y="374554"/>
                    </a:lnTo>
                    <a:cubicBezTo>
                      <a:pt x="48852" y="374554"/>
                      <a:pt x="0" y="325712"/>
                      <a:pt x="0" y="265662"/>
                    </a:cubicBezTo>
                    <a:cubicBezTo>
                      <a:pt x="0" y="207602"/>
                      <a:pt x="45656" y="160019"/>
                      <a:pt x="102965" y="156919"/>
                    </a:cubicBezTo>
                    <a:cubicBezTo>
                      <a:pt x="117485" y="67405"/>
                      <a:pt x="194955" y="0"/>
                      <a:pt x="287792" y="0"/>
                    </a:cubicBezTo>
                    <a:cubicBezTo>
                      <a:pt x="353059" y="0"/>
                      <a:pt x="412411" y="33263"/>
                      <a:pt x="446510" y="87862"/>
                    </a:cubicBezTo>
                    <a:cubicBezTo>
                      <a:pt x="456152" y="85862"/>
                      <a:pt x="465910" y="84846"/>
                      <a:pt x="475689" y="84846"/>
                    </a:cubicBezTo>
                    <a:cubicBezTo>
                      <a:pt x="555561" y="84846"/>
                      <a:pt x="620553" y="149838"/>
                      <a:pt x="620553" y="229711"/>
                    </a:cubicBezTo>
                    <a:cubicBezTo>
                      <a:pt x="620553" y="309573"/>
                      <a:pt x="555561" y="374554"/>
                      <a:pt x="475689" y="374554"/>
                    </a:cubicBezTo>
                    <a:close/>
                    <a:moveTo>
                      <a:pt x="108902" y="199093"/>
                    </a:moveTo>
                    <a:cubicBezTo>
                      <a:pt x="72188" y="199093"/>
                      <a:pt x="42333" y="228949"/>
                      <a:pt x="42333" y="265662"/>
                    </a:cubicBezTo>
                    <a:cubicBezTo>
                      <a:pt x="42333" y="302365"/>
                      <a:pt x="72188" y="332221"/>
                      <a:pt x="108902" y="332221"/>
                    </a:cubicBezTo>
                    <a:lnTo>
                      <a:pt x="475689" y="332221"/>
                    </a:lnTo>
                    <a:cubicBezTo>
                      <a:pt x="532225" y="332221"/>
                      <a:pt x="578220" y="286226"/>
                      <a:pt x="578220" y="229711"/>
                    </a:cubicBezTo>
                    <a:cubicBezTo>
                      <a:pt x="578220" y="173175"/>
                      <a:pt x="532225" y="127179"/>
                      <a:pt x="475689" y="127179"/>
                    </a:cubicBezTo>
                    <a:cubicBezTo>
                      <a:pt x="464682" y="127179"/>
                      <a:pt x="453654" y="129021"/>
                      <a:pt x="442933" y="132640"/>
                    </a:cubicBezTo>
                    <a:lnTo>
                      <a:pt x="425534" y="138514"/>
                    </a:lnTo>
                    <a:lnTo>
                      <a:pt x="417258" y="122121"/>
                    </a:lnTo>
                    <a:cubicBezTo>
                      <a:pt x="392440" y="72908"/>
                      <a:pt x="342836" y="42333"/>
                      <a:pt x="287792" y="42333"/>
                    </a:cubicBezTo>
                    <a:cubicBezTo>
                      <a:pt x="210417" y="42333"/>
                      <a:pt x="146833" y="102817"/>
                      <a:pt x="143044" y="180033"/>
                    </a:cubicBezTo>
                    <a:lnTo>
                      <a:pt x="141890" y="203358"/>
                    </a:lnTo>
                    <a:lnTo>
                      <a:pt x="118787" y="199929"/>
                    </a:lnTo>
                    <a:cubicBezTo>
                      <a:pt x="114945" y="199358"/>
                      <a:pt x="111802" y="199093"/>
                      <a:pt x="108902" y="19909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 b="0" i="0" u="none" strike="noStrike" cap="none"/>
              </a:p>
            </p:txBody>
          </p:sp>
          <p:sp>
            <p:nvSpPr>
              <p:cNvPr id="161" name="Google Shape;161;p10"/>
              <p:cNvSpPr/>
              <p:nvPr/>
            </p:nvSpPr>
            <p:spPr>
              <a:xfrm>
                <a:off x="515528" y="4527116"/>
                <a:ext cx="465415" cy="281852"/>
              </a:xfrm>
              <a:custGeom>
                <a:avLst/>
                <a:gdLst/>
                <a:ahLst/>
                <a:cxnLst/>
                <a:rect l="l" t="t" r="r" b="b"/>
                <a:pathLst>
                  <a:path w="620553" h="374554" extrusionOk="0">
                    <a:moveTo>
                      <a:pt x="475689" y="374554"/>
                    </a:moveTo>
                    <a:lnTo>
                      <a:pt x="108902" y="374554"/>
                    </a:lnTo>
                    <a:cubicBezTo>
                      <a:pt x="48852" y="374554"/>
                      <a:pt x="0" y="325712"/>
                      <a:pt x="0" y="265662"/>
                    </a:cubicBezTo>
                    <a:cubicBezTo>
                      <a:pt x="0" y="207602"/>
                      <a:pt x="45656" y="160019"/>
                      <a:pt x="102965" y="156919"/>
                    </a:cubicBezTo>
                    <a:cubicBezTo>
                      <a:pt x="117485" y="67405"/>
                      <a:pt x="194955" y="0"/>
                      <a:pt x="287792" y="0"/>
                    </a:cubicBezTo>
                    <a:cubicBezTo>
                      <a:pt x="353059" y="0"/>
                      <a:pt x="412411" y="33263"/>
                      <a:pt x="446510" y="87862"/>
                    </a:cubicBezTo>
                    <a:cubicBezTo>
                      <a:pt x="456152" y="85862"/>
                      <a:pt x="465910" y="84846"/>
                      <a:pt x="475689" y="84846"/>
                    </a:cubicBezTo>
                    <a:cubicBezTo>
                      <a:pt x="555561" y="84846"/>
                      <a:pt x="620553" y="149838"/>
                      <a:pt x="620553" y="229711"/>
                    </a:cubicBezTo>
                    <a:cubicBezTo>
                      <a:pt x="620553" y="309573"/>
                      <a:pt x="555561" y="374554"/>
                      <a:pt x="475689" y="374554"/>
                    </a:cubicBezTo>
                    <a:close/>
                    <a:moveTo>
                      <a:pt x="108902" y="199093"/>
                    </a:moveTo>
                    <a:cubicBezTo>
                      <a:pt x="72188" y="199093"/>
                      <a:pt x="42333" y="228949"/>
                      <a:pt x="42333" y="265662"/>
                    </a:cubicBezTo>
                    <a:cubicBezTo>
                      <a:pt x="42333" y="302365"/>
                      <a:pt x="72188" y="332221"/>
                      <a:pt x="108902" y="332221"/>
                    </a:cubicBezTo>
                    <a:lnTo>
                      <a:pt x="475689" y="332221"/>
                    </a:lnTo>
                    <a:cubicBezTo>
                      <a:pt x="532225" y="332221"/>
                      <a:pt x="578220" y="286226"/>
                      <a:pt x="578220" y="229711"/>
                    </a:cubicBezTo>
                    <a:cubicBezTo>
                      <a:pt x="578220" y="173175"/>
                      <a:pt x="532225" y="127179"/>
                      <a:pt x="475689" y="127179"/>
                    </a:cubicBezTo>
                    <a:cubicBezTo>
                      <a:pt x="464682" y="127179"/>
                      <a:pt x="453654" y="129021"/>
                      <a:pt x="442933" y="132640"/>
                    </a:cubicBezTo>
                    <a:lnTo>
                      <a:pt x="425534" y="138514"/>
                    </a:lnTo>
                    <a:lnTo>
                      <a:pt x="417258" y="122121"/>
                    </a:lnTo>
                    <a:cubicBezTo>
                      <a:pt x="392440" y="72908"/>
                      <a:pt x="342836" y="42333"/>
                      <a:pt x="287792" y="42333"/>
                    </a:cubicBezTo>
                    <a:cubicBezTo>
                      <a:pt x="210417" y="42333"/>
                      <a:pt x="146833" y="102817"/>
                      <a:pt x="143044" y="180033"/>
                    </a:cubicBezTo>
                    <a:lnTo>
                      <a:pt x="141890" y="203358"/>
                    </a:lnTo>
                    <a:lnTo>
                      <a:pt x="118787" y="199929"/>
                    </a:lnTo>
                    <a:cubicBezTo>
                      <a:pt x="114945" y="199358"/>
                      <a:pt x="111802" y="199093"/>
                      <a:pt x="108902" y="19909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 b="0" i="0" u="none" strike="noStrike" cap="none"/>
              </a:p>
            </p:txBody>
          </p:sp>
          <p:sp>
            <p:nvSpPr>
              <p:cNvPr id="162" name="Google Shape;162;p10"/>
              <p:cNvSpPr/>
              <p:nvPr/>
            </p:nvSpPr>
            <p:spPr>
              <a:xfrm>
                <a:off x="8288011" y="398667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 b="0" i="0" u="none" strike="noStrike" cap="none"/>
              </a:p>
            </p:txBody>
          </p:sp>
          <p:sp>
            <p:nvSpPr>
              <p:cNvPr id="163" name="Google Shape;163;p10"/>
              <p:cNvSpPr/>
              <p:nvPr/>
            </p:nvSpPr>
            <p:spPr>
              <a:xfrm>
                <a:off x="477243" y="430748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 b="0" i="0" u="none" strike="noStrike" cap="none"/>
              </a:p>
            </p:txBody>
          </p:sp>
        </p:grpSp>
        <p:sp>
          <p:nvSpPr>
            <p:cNvPr id="164" name="Google Shape;164;p10"/>
            <p:cNvSpPr/>
            <p:nvPr/>
          </p:nvSpPr>
          <p:spPr>
            <a:xfrm>
              <a:off x="8421361" y="4527117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 b="0" i="0" u="none" strike="noStrike" cap="none"/>
            </a:p>
          </p:txBody>
        </p:sp>
      </p:grpSp>
      <p:sp>
        <p:nvSpPr>
          <p:cNvPr id="165" name="Google Shape;165;p10"/>
          <p:cNvSpPr txBox="1">
            <a:spLocks noGrp="1"/>
          </p:cNvSpPr>
          <p:nvPr>
            <p:ph type="title"/>
          </p:nvPr>
        </p:nvSpPr>
        <p:spPr>
          <a:xfrm>
            <a:off x="1614897" y="3879867"/>
            <a:ext cx="4303600" cy="10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5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28075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9748815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bg>
      <p:bgPr>
        <a:solidFill>
          <a:schemeClr val="accent2"/>
        </a:solidFill>
        <a:effectLst/>
      </p:bgPr>
    </p:bg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13"/>
          <p:cNvSpPr txBox="1">
            <a:spLocks noGrp="1"/>
          </p:cNvSpPr>
          <p:nvPr>
            <p:ph type="title"/>
          </p:nvPr>
        </p:nvSpPr>
        <p:spPr>
          <a:xfrm>
            <a:off x="415600" y="987552"/>
            <a:ext cx="11360800" cy="7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467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86" name="Google Shape;186;p13"/>
          <p:cNvSpPr/>
          <p:nvPr/>
        </p:nvSpPr>
        <p:spPr>
          <a:xfrm>
            <a:off x="-68999" y="2601403"/>
            <a:ext cx="5196273" cy="4306453"/>
          </a:xfrm>
          <a:custGeom>
            <a:avLst/>
            <a:gdLst/>
            <a:ahLst/>
            <a:cxnLst/>
            <a:rect l="l" t="t" r="r" b="b"/>
            <a:pathLst>
              <a:path w="3181392" h="2636604" extrusionOk="0">
                <a:moveTo>
                  <a:pt x="0" y="28183"/>
                </a:moveTo>
                <a:cubicBezTo>
                  <a:pt x="0" y="28183"/>
                  <a:pt x="740219" y="0"/>
                  <a:pt x="678645" y="811223"/>
                </a:cubicBezTo>
                <a:cubicBezTo>
                  <a:pt x="617071" y="1622456"/>
                  <a:pt x="1538763" y="1921382"/>
                  <a:pt x="2012060" y="1722098"/>
                </a:cubicBezTo>
                <a:cubicBezTo>
                  <a:pt x="2485358" y="1522814"/>
                  <a:pt x="3181392" y="1882087"/>
                  <a:pt x="3070034" y="2636604"/>
                </a:cubicBezTo>
                <a:lnTo>
                  <a:pt x="0" y="2636604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67" b="0" i="0" u="none" strike="noStrike" cap="none"/>
          </a:p>
        </p:txBody>
      </p:sp>
      <p:sp>
        <p:nvSpPr>
          <p:cNvPr id="187" name="Google Shape;187;p13"/>
          <p:cNvSpPr/>
          <p:nvPr/>
        </p:nvSpPr>
        <p:spPr>
          <a:xfrm>
            <a:off x="8569738" y="-46128"/>
            <a:ext cx="3718916" cy="4487341"/>
          </a:xfrm>
          <a:custGeom>
            <a:avLst/>
            <a:gdLst/>
            <a:ahLst/>
            <a:cxnLst/>
            <a:rect l="l" t="t" r="r" b="b"/>
            <a:pathLst>
              <a:path w="2727811" h="3291448" extrusionOk="0">
                <a:moveTo>
                  <a:pt x="29157" y="0"/>
                </a:moveTo>
                <a:cubicBezTo>
                  <a:pt x="29157" y="0"/>
                  <a:pt x="0" y="765820"/>
                  <a:pt x="839290" y="702119"/>
                </a:cubicBezTo>
                <a:cubicBezTo>
                  <a:pt x="1678590" y="638418"/>
                  <a:pt x="1987856" y="1591987"/>
                  <a:pt x="1781672" y="2081667"/>
                </a:cubicBezTo>
                <a:cubicBezTo>
                  <a:pt x="1575498" y="2571337"/>
                  <a:pt x="1947195" y="3291448"/>
                  <a:pt x="2727811" y="3176238"/>
                </a:cubicBezTo>
                <a:lnTo>
                  <a:pt x="2727811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67" b="0" i="0" u="none" strike="noStrike" cap="none"/>
          </a:p>
        </p:txBody>
      </p:sp>
      <p:sp>
        <p:nvSpPr>
          <p:cNvPr id="188" name="Google Shape;188;p13"/>
          <p:cNvSpPr/>
          <p:nvPr/>
        </p:nvSpPr>
        <p:spPr>
          <a:xfrm>
            <a:off x="11023978" y="4441195"/>
            <a:ext cx="272615" cy="272604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27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27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67" b="0" i="0" u="none" strike="noStrike" cap="none"/>
          </a:p>
        </p:txBody>
      </p:sp>
      <p:sp>
        <p:nvSpPr>
          <p:cNvPr id="189" name="Google Shape;189;p13"/>
          <p:cNvSpPr/>
          <p:nvPr/>
        </p:nvSpPr>
        <p:spPr>
          <a:xfrm>
            <a:off x="503366" y="546402"/>
            <a:ext cx="272615" cy="272604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27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27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57" y="175704"/>
                  <a:pt x="0" y="157268"/>
                  <a:pt x="0" y="134514"/>
                </a:cubicBezTo>
                <a:cubicBezTo>
                  <a:pt x="0" y="111759"/>
                  <a:pt x="18457" y="93323"/>
                  <a:pt x="41190" y="93323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67" b="0" i="0" u="none" strike="noStrike" cap="none"/>
          </a:p>
        </p:txBody>
      </p:sp>
      <p:sp>
        <p:nvSpPr>
          <p:cNvPr id="190" name="Google Shape;190;p13"/>
          <p:cNvSpPr/>
          <p:nvPr/>
        </p:nvSpPr>
        <p:spPr>
          <a:xfrm>
            <a:off x="715686" y="6109881"/>
            <a:ext cx="450935" cy="272176"/>
          </a:xfrm>
          <a:custGeom>
            <a:avLst/>
            <a:gdLst/>
            <a:ahLst/>
            <a:cxnLst/>
            <a:rect l="l" t="t" r="r" b="b"/>
            <a:pathLst>
              <a:path w="620553" h="374554" extrusionOk="0">
                <a:moveTo>
                  <a:pt x="475689" y="374554"/>
                </a:moveTo>
                <a:lnTo>
                  <a:pt x="108902" y="374554"/>
                </a:lnTo>
                <a:cubicBezTo>
                  <a:pt x="48852" y="374554"/>
                  <a:pt x="0" y="325712"/>
                  <a:pt x="0" y="265662"/>
                </a:cubicBezTo>
                <a:cubicBezTo>
                  <a:pt x="0" y="207602"/>
                  <a:pt x="45656" y="160019"/>
                  <a:pt x="102965" y="156919"/>
                </a:cubicBezTo>
                <a:cubicBezTo>
                  <a:pt x="117485" y="67405"/>
                  <a:pt x="194955" y="0"/>
                  <a:pt x="287792" y="0"/>
                </a:cubicBezTo>
                <a:cubicBezTo>
                  <a:pt x="353059" y="0"/>
                  <a:pt x="412411" y="33263"/>
                  <a:pt x="446510" y="87862"/>
                </a:cubicBezTo>
                <a:cubicBezTo>
                  <a:pt x="456152" y="85862"/>
                  <a:pt x="465910" y="84846"/>
                  <a:pt x="475689" y="84846"/>
                </a:cubicBezTo>
                <a:cubicBezTo>
                  <a:pt x="555561" y="84846"/>
                  <a:pt x="620553" y="149838"/>
                  <a:pt x="620553" y="229711"/>
                </a:cubicBezTo>
                <a:cubicBezTo>
                  <a:pt x="620553" y="309573"/>
                  <a:pt x="555561" y="374554"/>
                  <a:pt x="475689" y="374554"/>
                </a:cubicBezTo>
                <a:close/>
                <a:moveTo>
                  <a:pt x="108902" y="199093"/>
                </a:moveTo>
                <a:cubicBezTo>
                  <a:pt x="72188" y="199093"/>
                  <a:pt x="42333" y="228949"/>
                  <a:pt x="42333" y="265662"/>
                </a:cubicBezTo>
                <a:cubicBezTo>
                  <a:pt x="42333" y="302365"/>
                  <a:pt x="72188" y="332221"/>
                  <a:pt x="108902" y="332221"/>
                </a:cubicBezTo>
                <a:lnTo>
                  <a:pt x="475689" y="332221"/>
                </a:lnTo>
                <a:cubicBezTo>
                  <a:pt x="532225" y="332221"/>
                  <a:pt x="578220" y="286226"/>
                  <a:pt x="578220" y="229711"/>
                </a:cubicBezTo>
                <a:cubicBezTo>
                  <a:pt x="578220" y="173175"/>
                  <a:pt x="532225" y="127179"/>
                  <a:pt x="475689" y="127179"/>
                </a:cubicBezTo>
                <a:cubicBezTo>
                  <a:pt x="464682" y="127179"/>
                  <a:pt x="453654" y="129021"/>
                  <a:pt x="442933" y="132640"/>
                </a:cubicBezTo>
                <a:lnTo>
                  <a:pt x="425534" y="138514"/>
                </a:lnTo>
                <a:lnTo>
                  <a:pt x="417258" y="122121"/>
                </a:lnTo>
                <a:cubicBezTo>
                  <a:pt x="392440" y="72908"/>
                  <a:pt x="342836" y="42333"/>
                  <a:pt x="287792" y="42333"/>
                </a:cubicBezTo>
                <a:cubicBezTo>
                  <a:pt x="210417" y="42333"/>
                  <a:pt x="146833" y="102817"/>
                  <a:pt x="143044" y="180033"/>
                </a:cubicBezTo>
                <a:lnTo>
                  <a:pt x="141890" y="203358"/>
                </a:lnTo>
                <a:lnTo>
                  <a:pt x="118787" y="199929"/>
                </a:lnTo>
                <a:cubicBezTo>
                  <a:pt x="114945" y="199358"/>
                  <a:pt x="111802" y="199093"/>
                  <a:pt x="108902" y="19909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67" b="0" i="0" u="none" strike="noStrike" cap="none"/>
          </a:p>
        </p:txBody>
      </p:sp>
      <p:sp>
        <p:nvSpPr>
          <p:cNvPr id="191" name="Google Shape;191;p13"/>
          <p:cNvSpPr/>
          <p:nvPr/>
        </p:nvSpPr>
        <p:spPr>
          <a:xfrm>
            <a:off x="11122026" y="491257"/>
            <a:ext cx="345412" cy="216708"/>
          </a:xfrm>
          <a:custGeom>
            <a:avLst/>
            <a:gdLst/>
            <a:ahLst/>
            <a:cxnLst/>
            <a:rect l="l" t="t" r="r" b="b"/>
            <a:pathLst>
              <a:path w="340867" h="213857" extrusionOk="0">
                <a:moveTo>
                  <a:pt x="255841" y="213857"/>
                </a:move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ubicBezTo>
                  <a:pt x="0" y="114712"/>
                  <a:pt x="23706" y="87471"/>
                  <a:pt x="54821" y="81957"/>
                </a:cubicBezTo>
                <a:cubicBezTo>
                  <a:pt x="66082" y="34692"/>
                  <a:pt x="108500" y="0"/>
                  <a:pt x="158834" y="0"/>
                </a:cubicBezTo>
                <a:cubicBezTo>
                  <a:pt x="193749" y="0"/>
                  <a:pt x="225710" y="16679"/>
                  <a:pt x="245607" y="44428"/>
                </a:cubicBezTo>
                <a:cubicBezTo>
                  <a:pt x="249004" y="44005"/>
                  <a:pt x="252412" y="43793"/>
                  <a:pt x="255841" y="43793"/>
                </a:cubicBezTo>
                <a:cubicBezTo>
                  <a:pt x="302715" y="43793"/>
                  <a:pt x="340867" y="81946"/>
                  <a:pt x="340867" y="128820"/>
                </a:cubicBezTo>
                <a:cubicBezTo>
                  <a:pt x="340867" y="175704"/>
                  <a:pt x="302715" y="213857"/>
                  <a:pt x="255841" y="213857"/>
                </a:cubicBezTo>
                <a:close/>
                <a:moveTo>
                  <a:pt x="66463" y="123264"/>
                </a:moveTo>
                <a:cubicBezTo>
                  <a:pt x="53149" y="123264"/>
                  <a:pt x="42333" y="134080"/>
                  <a:pt x="42333" y="147383"/>
                </a:cubicBezTo>
                <a:cubicBezTo>
                  <a:pt x="42333" y="160697"/>
                  <a:pt x="53149" y="171524"/>
                  <a:pt x="66463" y="171524"/>
                </a:cubicBezTo>
                <a:lnTo>
                  <a:pt x="255841" y="171524"/>
                </a:lnTo>
                <a:cubicBezTo>
                  <a:pt x="279378" y="171524"/>
                  <a:pt x="298534" y="152368"/>
                  <a:pt x="298534" y="128820"/>
                </a:cubicBezTo>
                <a:cubicBezTo>
                  <a:pt x="298534" y="105282"/>
                  <a:pt x="279378" y="86127"/>
                  <a:pt x="255841" y="86127"/>
                </a:cubicBezTo>
                <a:cubicBezTo>
                  <a:pt x="251280" y="86127"/>
                  <a:pt x="246676" y="86889"/>
                  <a:pt x="242178" y="88413"/>
                </a:cubicBezTo>
                <a:lnTo>
                  <a:pt x="224789" y="94265"/>
                </a:lnTo>
                <a:lnTo>
                  <a:pt x="216524" y="77882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43" y="42333"/>
                  <a:pt x="96001" y="69278"/>
                  <a:pt x="94318" y="103684"/>
                </a:cubicBezTo>
                <a:lnTo>
                  <a:pt x="93154" y="127063"/>
                </a:lnTo>
                <a:lnTo>
                  <a:pt x="70008" y="123570"/>
                </a:lnTo>
                <a:cubicBezTo>
                  <a:pt x="68855" y="123401"/>
                  <a:pt x="67669" y="123264"/>
                  <a:pt x="66463" y="12326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67" b="0" i="0" u="none" strike="noStrike" cap="none"/>
          </a:p>
        </p:txBody>
      </p:sp>
      <p:sp>
        <p:nvSpPr>
          <p:cNvPr id="192" name="Google Shape;192;p13"/>
          <p:cNvSpPr/>
          <p:nvPr/>
        </p:nvSpPr>
        <p:spPr>
          <a:xfrm>
            <a:off x="2146071" y="433535"/>
            <a:ext cx="345412" cy="216708"/>
          </a:xfrm>
          <a:custGeom>
            <a:avLst/>
            <a:gdLst/>
            <a:ahLst/>
            <a:cxnLst/>
            <a:rect l="l" t="t" r="r" b="b"/>
            <a:pathLst>
              <a:path w="340867" h="213857" extrusionOk="0">
                <a:moveTo>
                  <a:pt x="255841" y="213857"/>
                </a:move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ubicBezTo>
                  <a:pt x="0" y="114712"/>
                  <a:pt x="23706" y="87471"/>
                  <a:pt x="54821" y="81957"/>
                </a:cubicBezTo>
                <a:cubicBezTo>
                  <a:pt x="66082" y="34692"/>
                  <a:pt x="108500" y="0"/>
                  <a:pt x="158834" y="0"/>
                </a:cubicBezTo>
                <a:cubicBezTo>
                  <a:pt x="193749" y="0"/>
                  <a:pt x="225710" y="16679"/>
                  <a:pt x="245607" y="44428"/>
                </a:cubicBezTo>
                <a:cubicBezTo>
                  <a:pt x="249004" y="44005"/>
                  <a:pt x="252412" y="43793"/>
                  <a:pt x="255841" y="43793"/>
                </a:cubicBezTo>
                <a:cubicBezTo>
                  <a:pt x="302715" y="43793"/>
                  <a:pt x="340867" y="81946"/>
                  <a:pt x="340867" y="128820"/>
                </a:cubicBezTo>
                <a:cubicBezTo>
                  <a:pt x="340867" y="175704"/>
                  <a:pt x="302715" y="213857"/>
                  <a:pt x="255841" y="213857"/>
                </a:cubicBezTo>
                <a:close/>
                <a:moveTo>
                  <a:pt x="66463" y="123264"/>
                </a:moveTo>
                <a:cubicBezTo>
                  <a:pt x="53149" y="123264"/>
                  <a:pt x="42333" y="134080"/>
                  <a:pt x="42333" y="147383"/>
                </a:cubicBezTo>
                <a:cubicBezTo>
                  <a:pt x="42333" y="160697"/>
                  <a:pt x="53149" y="171524"/>
                  <a:pt x="66463" y="171524"/>
                </a:cubicBezTo>
                <a:lnTo>
                  <a:pt x="255841" y="171524"/>
                </a:lnTo>
                <a:cubicBezTo>
                  <a:pt x="279378" y="171524"/>
                  <a:pt x="298534" y="152368"/>
                  <a:pt x="298534" y="128820"/>
                </a:cubicBezTo>
                <a:cubicBezTo>
                  <a:pt x="298534" y="105282"/>
                  <a:pt x="279378" y="86127"/>
                  <a:pt x="255841" y="86127"/>
                </a:cubicBezTo>
                <a:cubicBezTo>
                  <a:pt x="251280" y="86127"/>
                  <a:pt x="246676" y="86889"/>
                  <a:pt x="242178" y="88413"/>
                </a:cubicBezTo>
                <a:lnTo>
                  <a:pt x="224789" y="94265"/>
                </a:lnTo>
                <a:lnTo>
                  <a:pt x="216524" y="77882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43" y="42333"/>
                  <a:pt x="96001" y="69278"/>
                  <a:pt x="94318" y="103684"/>
                </a:cubicBezTo>
                <a:lnTo>
                  <a:pt x="93154" y="127063"/>
                </a:lnTo>
                <a:lnTo>
                  <a:pt x="70008" y="123570"/>
                </a:lnTo>
                <a:cubicBezTo>
                  <a:pt x="68855" y="123401"/>
                  <a:pt x="67669" y="123264"/>
                  <a:pt x="66463" y="123264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67" b="0" i="0" u="none" strike="noStrike" cap="none"/>
          </a:p>
        </p:txBody>
      </p:sp>
      <p:sp>
        <p:nvSpPr>
          <p:cNvPr id="193" name="Google Shape;193;p13"/>
          <p:cNvSpPr/>
          <p:nvPr/>
        </p:nvSpPr>
        <p:spPr>
          <a:xfrm>
            <a:off x="10590750" y="6137806"/>
            <a:ext cx="345412" cy="216708"/>
          </a:xfrm>
          <a:custGeom>
            <a:avLst/>
            <a:gdLst/>
            <a:ahLst/>
            <a:cxnLst/>
            <a:rect l="l" t="t" r="r" b="b"/>
            <a:pathLst>
              <a:path w="340867" h="213857" extrusionOk="0">
                <a:moveTo>
                  <a:pt x="255841" y="213857"/>
                </a:move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ubicBezTo>
                  <a:pt x="0" y="114712"/>
                  <a:pt x="23706" y="87471"/>
                  <a:pt x="54821" y="81957"/>
                </a:cubicBezTo>
                <a:cubicBezTo>
                  <a:pt x="66082" y="34692"/>
                  <a:pt x="108500" y="0"/>
                  <a:pt x="158834" y="0"/>
                </a:cubicBezTo>
                <a:cubicBezTo>
                  <a:pt x="193749" y="0"/>
                  <a:pt x="225710" y="16679"/>
                  <a:pt x="245607" y="44428"/>
                </a:cubicBezTo>
                <a:cubicBezTo>
                  <a:pt x="249004" y="44005"/>
                  <a:pt x="252412" y="43793"/>
                  <a:pt x="255841" y="43793"/>
                </a:cubicBezTo>
                <a:cubicBezTo>
                  <a:pt x="302715" y="43793"/>
                  <a:pt x="340867" y="81946"/>
                  <a:pt x="340867" y="128820"/>
                </a:cubicBezTo>
                <a:cubicBezTo>
                  <a:pt x="340867" y="175704"/>
                  <a:pt x="302715" y="213857"/>
                  <a:pt x="255841" y="213857"/>
                </a:cubicBezTo>
                <a:close/>
                <a:moveTo>
                  <a:pt x="66463" y="123264"/>
                </a:moveTo>
                <a:cubicBezTo>
                  <a:pt x="53149" y="123264"/>
                  <a:pt x="42333" y="134080"/>
                  <a:pt x="42333" y="147383"/>
                </a:cubicBezTo>
                <a:cubicBezTo>
                  <a:pt x="42333" y="160697"/>
                  <a:pt x="53149" y="171524"/>
                  <a:pt x="66463" y="171524"/>
                </a:cubicBezTo>
                <a:lnTo>
                  <a:pt x="255841" y="171524"/>
                </a:lnTo>
                <a:cubicBezTo>
                  <a:pt x="279378" y="171524"/>
                  <a:pt x="298534" y="152368"/>
                  <a:pt x="298534" y="128820"/>
                </a:cubicBezTo>
                <a:cubicBezTo>
                  <a:pt x="298534" y="105282"/>
                  <a:pt x="279378" y="86127"/>
                  <a:pt x="255841" y="86127"/>
                </a:cubicBezTo>
                <a:cubicBezTo>
                  <a:pt x="251280" y="86127"/>
                  <a:pt x="246676" y="86889"/>
                  <a:pt x="242178" y="88413"/>
                </a:cubicBezTo>
                <a:lnTo>
                  <a:pt x="224789" y="94265"/>
                </a:lnTo>
                <a:lnTo>
                  <a:pt x="216524" y="77882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43" y="42333"/>
                  <a:pt x="96001" y="69278"/>
                  <a:pt x="94318" y="103684"/>
                </a:cubicBezTo>
                <a:lnTo>
                  <a:pt x="93154" y="127063"/>
                </a:lnTo>
                <a:lnTo>
                  <a:pt x="70008" y="123570"/>
                </a:lnTo>
                <a:cubicBezTo>
                  <a:pt x="68855" y="123401"/>
                  <a:pt x="67669" y="123264"/>
                  <a:pt x="66463" y="123264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67" b="0" i="0" u="none" strike="noStrike" cap="none"/>
          </a:p>
        </p:txBody>
      </p:sp>
      <p:sp>
        <p:nvSpPr>
          <p:cNvPr id="194" name="Google Shape;194;p13"/>
          <p:cNvSpPr/>
          <p:nvPr/>
        </p:nvSpPr>
        <p:spPr>
          <a:xfrm>
            <a:off x="8184245" y="6217629"/>
            <a:ext cx="272615" cy="272604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27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27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67" b="0" i="0" u="none" strike="noStrike" cap="none"/>
          </a:p>
        </p:txBody>
      </p:sp>
      <p:sp>
        <p:nvSpPr>
          <p:cNvPr id="195" name="Google Shape;195;p13"/>
          <p:cNvSpPr/>
          <p:nvPr/>
        </p:nvSpPr>
        <p:spPr>
          <a:xfrm>
            <a:off x="5750633" y="6137823"/>
            <a:ext cx="345412" cy="216708"/>
          </a:xfrm>
          <a:custGeom>
            <a:avLst/>
            <a:gdLst/>
            <a:ahLst/>
            <a:cxnLst/>
            <a:rect l="l" t="t" r="r" b="b"/>
            <a:pathLst>
              <a:path w="340867" h="213857" extrusionOk="0">
                <a:moveTo>
                  <a:pt x="255841" y="213857"/>
                </a:move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ubicBezTo>
                  <a:pt x="0" y="114712"/>
                  <a:pt x="23706" y="87471"/>
                  <a:pt x="54821" y="81957"/>
                </a:cubicBezTo>
                <a:cubicBezTo>
                  <a:pt x="66082" y="34692"/>
                  <a:pt x="108500" y="0"/>
                  <a:pt x="158834" y="0"/>
                </a:cubicBezTo>
                <a:cubicBezTo>
                  <a:pt x="193749" y="0"/>
                  <a:pt x="225710" y="16679"/>
                  <a:pt x="245607" y="44428"/>
                </a:cubicBezTo>
                <a:cubicBezTo>
                  <a:pt x="249004" y="44005"/>
                  <a:pt x="252412" y="43793"/>
                  <a:pt x="255841" y="43793"/>
                </a:cubicBezTo>
                <a:cubicBezTo>
                  <a:pt x="302715" y="43793"/>
                  <a:pt x="340867" y="81946"/>
                  <a:pt x="340867" y="128820"/>
                </a:cubicBezTo>
                <a:cubicBezTo>
                  <a:pt x="340867" y="175704"/>
                  <a:pt x="302715" y="213857"/>
                  <a:pt x="255841" y="213857"/>
                </a:cubicBezTo>
                <a:close/>
                <a:moveTo>
                  <a:pt x="66463" y="123264"/>
                </a:moveTo>
                <a:cubicBezTo>
                  <a:pt x="53149" y="123264"/>
                  <a:pt x="42333" y="134080"/>
                  <a:pt x="42333" y="147383"/>
                </a:cubicBezTo>
                <a:cubicBezTo>
                  <a:pt x="42333" y="160697"/>
                  <a:pt x="53149" y="171524"/>
                  <a:pt x="66463" y="171524"/>
                </a:cubicBezTo>
                <a:lnTo>
                  <a:pt x="255841" y="171524"/>
                </a:lnTo>
                <a:cubicBezTo>
                  <a:pt x="279378" y="171524"/>
                  <a:pt x="298534" y="152368"/>
                  <a:pt x="298534" y="128820"/>
                </a:cubicBezTo>
                <a:cubicBezTo>
                  <a:pt x="298534" y="105282"/>
                  <a:pt x="279378" y="86127"/>
                  <a:pt x="255841" y="86127"/>
                </a:cubicBezTo>
                <a:cubicBezTo>
                  <a:pt x="251280" y="86127"/>
                  <a:pt x="246676" y="86889"/>
                  <a:pt x="242178" y="88413"/>
                </a:cubicBezTo>
                <a:lnTo>
                  <a:pt x="224789" y="94265"/>
                </a:lnTo>
                <a:lnTo>
                  <a:pt x="216524" y="77882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43" y="42333"/>
                  <a:pt x="96001" y="69278"/>
                  <a:pt x="94318" y="103684"/>
                </a:cubicBezTo>
                <a:lnTo>
                  <a:pt x="93154" y="127063"/>
                </a:lnTo>
                <a:lnTo>
                  <a:pt x="70008" y="123570"/>
                </a:lnTo>
                <a:cubicBezTo>
                  <a:pt x="68855" y="123401"/>
                  <a:pt x="67669" y="123264"/>
                  <a:pt x="66463" y="123264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67" b="0" i="0" u="none" strike="noStrike" cap="none"/>
          </a:p>
        </p:txBody>
      </p:sp>
      <p:sp>
        <p:nvSpPr>
          <p:cNvPr id="196" name="Google Shape;196;p13"/>
          <p:cNvSpPr/>
          <p:nvPr/>
        </p:nvSpPr>
        <p:spPr>
          <a:xfrm>
            <a:off x="466971" y="2077353"/>
            <a:ext cx="345412" cy="216708"/>
          </a:xfrm>
          <a:custGeom>
            <a:avLst/>
            <a:gdLst/>
            <a:ahLst/>
            <a:cxnLst/>
            <a:rect l="l" t="t" r="r" b="b"/>
            <a:pathLst>
              <a:path w="340867" h="213857" extrusionOk="0">
                <a:moveTo>
                  <a:pt x="255841" y="213857"/>
                </a:move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ubicBezTo>
                  <a:pt x="0" y="114712"/>
                  <a:pt x="23706" y="87471"/>
                  <a:pt x="54821" y="81957"/>
                </a:cubicBezTo>
                <a:cubicBezTo>
                  <a:pt x="66082" y="34692"/>
                  <a:pt x="108500" y="0"/>
                  <a:pt x="158834" y="0"/>
                </a:cubicBezTo>
                <a:cubicBezTo>
                  <a:pt x="193749" y="0"/>
                  <a:pt x="225710" y="16679"/>
                  <a:pt x="245607" y="44428"/>
                </a:cubicBezTo>
                <a:cubicBezTo>
                  <a:pt x="249004" y="44005"/>
                  <a:pt x="252412" y="43793"/>
                  <a:pt x="255841" y="43793"/>
                </a:cubicBezTo>
                <a:cubicBezTo>
                  <a:pt x="302715" y="43793"/>
                  <a:pt x="340867" y="81946"/>
                  <a:pt x="340867" y="128820"/>
                </a:cubicBezTo>
                <a:cubicBezTo>
                  <a:pt x="340867" y="175704"/>
                  <a:pt x="302715" y="213857"/>
                  <a:pt x="255841" y="213857"/>
                </a:cubicBezTo>
                <a:close/>
                <a:moveTo>
                  <a:pt x="66463" y="123264"/>
                </a:moveTo>
                <a:cubicBezTo>
                  <a:pt x="53149" y="123264"/>
                  <a:pt x="42333" y="134080"/>
                  <a:pt x="42333" y="147383"/>
                </a:cubicBezTo>
                <a:cubicBezTo>
                  <a:pt x="42333" y="160697"/>
                  <a:pt x="53149" y="171524"/>
                  <a:pt x="66463" y="171524"/>
                </a:cubicBezTo>
                <a:lnTo>
                  <a:pt x="255841" y="171524"/>
                </a:lnTo>
                <a:cubicBezTo>
                  <a:pt x="279378" y="171524"/>
                  <a:pt x="298534" y="152368"/>
                  <a:pt x="298534" y="128820"/>
                </a:cubicBezTo>
                <a:cubicBezTo>
                  <a:pt x="298534" y="105282"/>
                  <a:pt x="279378" y="86127"/>
                  <a:pt x="255841" y="86127"/>
                </a:cubicBezTo>
                <a:cubicBezTo>
                  <a:pt x="251280" y="86127"/>
                  <a:pt x="246676" y="86889"/>
                  <a:pt x="242178" y="88413"/>
                </a:cubicBezTo>
                <a:lnTo>
                  <a:pt x="224789" y="94265"/>
                </a:lnTo>
                <a:lnTo>
                  <a:pt x="216524" y="77882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43" y="42333"/>
                  <a:pt x="96001" y="69278"/>
                  <a:pt x="94318" y="103684"/>
                </a:cubicBezTo>
                <a:lnTo>
                  <a:pt x="93154" y="127063"/>
                </a:lnTo>
                <a:lnTo>
                  <a:pt x="70008" y="123570"/>
                </a:lnTo>
                <a:cubicBezTo>
                  <a:pt x="68855" y="123401"/>
                  <a:pt x="67669" y="123264"/>
                  <a:pt x="66463" y="123264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67" b="0" i="0" u="none" strike="noStrike" cap="none"/>
          </a:p>
        </p:txBody>
      </p:sp>
      <p:sp>
        <p:nvSpPr>
          <p:cNvPr id="197" name="Google Shape;197;p13"/>
          <p:cNvSpPr/>
          <p:nvPr/>
        </p:nvSpPr>
        <p:spPr>
          <a:xfrm>
            <a:off x="11526095" y="2775195"/>
            <a:ext cx="272615" cy="272604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27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27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67" b="0" i="0" u="none" strike="noStrike" cap="none"/>
          </a:p>
        </p:txBody>
      </p:sp>
      <p:sp>
        <p:nvSpPr>
          <p:cNvPr id="198" name="Google Shape;198;p13"/>
          <p:cNvSpPr/>
          <p:nvPr/>
        </p:nvSpPr>
        <p:spPr>
          <a:xfrm>
            <a:off x="415595" y="4441195"/>
            <a:ext cx="272615" cy="272604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27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27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67" b="0" i="0" u="none" strike="noStrike" cap="none"/>
          </a:p>
        </p:txBody>
      </p:sp>
      <p:sp>
        <p:nvSpPr>
          <p:cNvPr id="199" name="Google Shape;199;p13"/>
          <p:cNvSpPr/>
          <p:nvPr/>
        </p:nvSpPr>
        <p:spPr>
          <a:xfrm>
            <a:off x="3078662" y="6217629"/>
            <a:ext cx="272615" cy="272604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27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27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67" b="0" i="0" u="none" strike="noStrike" cap="none"/>
          </a:p>
        </p:txBody>
      </p:sp>
    </p:spTree>
    <p:extLst>
      <p:ext uri="{BB962C8B-B14F-4D97-AF65-F5344CB8AC3E}">
        <p14:creationId xmlns:p14="http://schemas.microsoft.com/office/powerpoint/2010/main" val="36432695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1_Title Only 2">
    <p:bg>
      <p:bgPr>
        <a:solidFill>
          <a:schemeClr val="accent2"/>
        </a:solidFill>
        <a:effectLst/>
      </p:bgPr>
    </p:bg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13"/>
          <p:cNvSpPr txBox="1">
            <a:spLocks noGrp="1"/>
          </p:cNvSpPr>
          <p:nvPr>
            <p:ph type="title"/>
          </p:nvPr>
        </p:nvSpPr>
        <p:spPr>
          <a:xfrm>
            <a:off x="415600" y="987552"/>
            <a:ext cx="11360800" cy="7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467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86" name="Google Shape;186;p13"/>
          <p:cNvSpPr/>
          <p:nvPr/>
        </p:nvSpPr>
        <p:spPr>
          <a:xfrm>
            <a:off x="-68999" y="2601403"/>
            <a:ext cx="5196273" cy="4306453"/>
          </a:xfrm>
          <a:custGeom>
            <a:avLst/>
            <a:gdLst/>
            <a:ahLst/>
            <a:cxnLst/>
            <a:rect l="l" t="t" r="r" b="b"/>
            <a:pathLst>
              <a:path w="3181392" h="2636604" extrusionOk="0">
                <a:moveTo>
                  <a:pt x="0" y="28183"/>
                </a:moveTo>
                <a:cubicBezTo>
                  <a:pt x="0" y="28183"/>
                  <a:pt x="740219" y="0"/>
                  <a:pt x="678645" y="811223"/>
                </a:cubicBezTo>
                <a:cubicBezTo>
                  <a:pt x="617071" y="1622456"/>
                  <a:pt x="1538763" y="1921382"/>
                  <a:pt x="2012060" y="1722098"/>
                </a:cubicBezTo>
                <a:cubicBezTo>
                  <a:pt x="2485358" y="1522814"/>
                  <a:pt x="3181392" y="1882087"/>
                  <a:pt x="3070034" y="2636604"/>
                </a:cubicBezTo>
                <a:lnTo>
                  <a:pt x="0" y="2636604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67" b="0" i="0" u="none" strike="noStrike" cap="none"/>
          </a:p>
        </p:txBody>
      </p:sp>
      <p:sp>
        <p:nvSpPr>
          <p:cNvPr id="187" name="Google Shape;187;p13"/>
          <p:cNvSpPr/>
          <p:nvPr/>
        </p:nvSpPr>
        <p:spPr>
          <a:xfrm>
            <a:off x="8569738" y="-46128"/>
            <a:ext cx="3718916" cy="4487341"/>
          </a:xfrm>
          <a:custGeom>
            <a:avLst/>
            <a:gdLst/>
            <a:ahLst/>
            <a:cxnLst/>
            <a:rect l="l" t="t" r="r" b="b"/>
            <a:pathLst>
              <a:path w="2727811" h="3291448" extrusionOk="0">
                <a:moveTo>
                  <a:pt x="29157" y="0"/>
                </a:moveTo>
                <a:cubicBezTo>
                  <a:pt x="29157" y="0"/>
                  <a:pt x="0" y="765820"/>
                  <a:pt x="839290" y="702119"/>
                </a:cubicBezTo>
                <a:cubicBezTo>
                  <a:pt x="1678590" y="638418"/>
                  <a:pt x="1987856" y="1591987"/>
                  <a:pt x="1781672" y="2081667"/>
                </a:cubicBezTo>
                <a:cubicBezTo>
                  <a:pt x="1575498" y="2571337"/>
                  <a:pt x="1947195" y="3291448"/>
                  <a:pt x="2727811" y="3176238"/>
                </a:cubicBezTo>
                <a:lnTo>
                  <a:pt x="2727811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67" b="0" i="0" u="none" strike="noStrike" cap="none"/>
          </a:p>
        </p:txBody>
      </p:sp>
      <p:sp>
        <p:nvSpPr>
          <p:cNvPr id="188" name="Google Shape;188;p13"/>
          <p:cNvSpPr/>
          <p:nvPr/>
        </p:nvSpPr>
        <p:spPr>
          <a:xfrm>
            <a:off x="11023978" y="4441195"/>
            <a:ext cx="272615" cy="272604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27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27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67" b="0" i="0" u="none" strike="noStrike" cap="none"/>
          </a:p>
        </p:txBody>
      </p:sp>
      <p:sp>
        <p:nvSpPr>
          <p:cNvPr id="189" name="Google Shape;189;p13"/>
          <p:cNvSpPr/>
          <p:nvPr/>
        </p:nvSpPr>
        <p:spPr>
          <a:xfrm>
            <a:off x="503366" y="546402"/>
            <a:ext cx="272615" cy="272604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27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27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57" y="175704"/>
                  <a:pt x="0" y="157268"/>
                  <a:pt x="0" y="134514"/>
                </a:cubicBezTo>
                <a:cubicBezTo>
                  <a:pt x="0" y="111759"/>
                  <a:pt x="18457" y="93323"/>
                  <a:pt x="41190" y="93323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67" b="0" i="0" u="none" strike="noStrike" cap="none"/>
          </a:p>
        </p:txBody>
      </p:sp>
      <p:sp>
        <p:nvSpPr>
          <p:cNvPr id="190" name="Google Shape;190;p13"/>
          <p:cNvSpPr/>
          <p:nvPr/>
        </p:nvSpPr>
        <p:spPr>
          <a:xfrm>
            <a:off x="715686" y="6109881"/>
            <a:ext cx="450935" cy="272176"/>
          </a:xfrm>
          <a:custGeom>
            <a:avLst/>
            <a:gdLst/>
            <a:ahLst/>
            <a:cxnLst/>
            <a:rect l="l" t="t" r="r" b="b"/>
            <a:pathLst>
              <a:path w="620553" h="374554" extrusionOk="0">
                <a:moveTo>
                  <a:pt x="475689" y="374554"/>
                </a:moveTo>
                <a:lnTo>
                  <a:pt x="108902" y="374554"/>
                </a:lnTo>
                <a:cubicBezTo>
                  <a:pt x="48852" y="374554"/>
                  <a:pt x="0" y="325712"/>
                  <a:pt x="0" y="265662"/>
                </a:cubicBezTo>
                <a:cubicBezTo>
                  <a:pt x="0" y="207602"/>
                  <a:pt x="45656" y="160019"/>
                  <a:pt x="102965" y="156919"/>
                </a:cubicBezTo>
                <a:cubicBezTo>
                  <a:pt x="117485" y="67405"/>
                  <a:pt x="194955" y="0"/>
                  <a:pt x="287792" y="0"/>
                </a:cubicBezTo>
                <a:cubicBezTo>
                  <a:pt x="353059" y="0"/>
                  <a:pt x="412411" y="33263"/>
                  <a:pt x="446510" y="87862"/>
                </a:cubicBezTo>
                <a:cubicBezTo>
                  <a:pt x="456152" y="85862"/>
                  <a:pt x="465910" y="84846"/>
                  <a:pt x="475689" y="84846"/>
                </a:cubicBezTo>
                <a:cubicBezTo>
                  <a:pt x="555561" y="84846"/>
                  <a:pt x="620553" y="149838"/>
                  <a:pt x="620553" y="229711"/>
                </a:cubicBezTo>
                <a:cubicBezTo>
                  <a:pt x="620553" y="309573"/>
                  <a:pt x="555561" y="374554"/>
                  <a:pt x="475689" y="374554"/>
                </a:cubicBezTo>
                <a:close/>
                <a:moveTo>
                  <a:pt x="108902" y="199093"/>
                </a:moveTo>
                <a:cubicBezTo>
                  <a:pt x="72188" y="199093"/>
                  <a:pt x="42333" y="228949"/>
                  <a:pt x="42333" y="265662"/>
                </a:cubicBezTo>
                <a:cubicBezTo>
                  <a:pt x="42333" y="302365"/>
                  <a:pt x="72188" y="332221"/>
                  <a:pt x="108902" y="332221"/>
                </a:cubicBezTo>
                <a:lnTo>
                  <a:pt x="475689" y="332221"/>
                </a:lnTo>
                <a:cubicBezTo>
                  <a:pt x="532225" y="332221"/>
                  <a:pt x="578220" y="286226"/>
                  <a:pt x="578220" y="229711"/>
                </a:cubicBezTo>
                <a:cubicBezTo>
                  <a:pt x="578220" y="173175"/>
                  <a:pt x="532225" y="127179"/>
                  <a:pt x="475689" y="127179"/>
                </a:cubicBezTo>
                <a:cubicBezTo>
                  <a:pt x="464682" y="127179"/>
                  <a:pt x="453654" y="129021"/>
                  <a:pt x="442933" y="132640"/>
                </a:cubicBezTo>
                <a:lnTo>
                  <a:pt x="425534" y="138514"/>
                </a:lnTo>
                <a:lnTo>
                  <a:pt x="417258" y="122121"/>
                </a:lnTo>
                <a:cubicBezTo>
                  <a:pt x="392440" y="72908"/>
                  <a:pt x="342836" y="42333"/>
                  <a:pt x="287792" y="42333"/>
                </a:cubicBezTo>
                <a:cubicBezTo>
                  <a:pt x="210417" y="42333"/>
                  <a:pt x="146833" y="102817"/>
                  <a:pt x="143044" y="180033"/>
                </a:cubicBezTo>
                <a:lnTo>
                  <a:pt x="141890" y="203358"/>
                </a:lnTo>
                <a:lnTo>
                  <a:pt x="118787" y="199929"/>
                </a:lnTo>
                <a:cubicBezTo>
                  <a:pt x="114945" y="199358"/>
                  <a:pt x="111802" y="199093"/>
                  <a:pt x="108902" y="19909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67" b="0" i="0" u="none" strike="noStrike" cap="none"/>
          </a:p>
        </p:txBody>
      </p:sp>
      <p:sp>
        <p:nvSpPr>
          <p:cNvPr id="191" name="Google Shape;191;p13"/>
          <p:cNvSpPr/>
          <p:nvPr/>
        </p:nvSpPr>
        <p:spPr>
          <a:xfrm>
            <a:off x="11122026" y="491257"/>
            <a:ext cx="345412" cy="216708"/>
          </a:xfrm>
          <a:custGeom>
            <a:avLst/>
            <a:gdLst/>
            <a:ahLst/>
            <a:cxnLst/>
            <a:rect l="l" t="t" r="r" b="b"/>
            <a:pathLst>
              <a:path w="340867" h="213857" extrusionOk="0">
                <a:moveTo>
                  <a:pt x="255841" y="213857"/>
                </a:move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ubicBezTo>
                  <a:pt x="0" y="114712"/>
                  <a:pt x="23706" y="87471"/>
                  <a:pt x="54821" y="81957"/>
                </a:cubicBezTo>
                <a:cubicBezTo>
                  <a:pt x="66082" y="34692"/>
                  <a:pt x="108500" y="0"/>
                  <a:pt x="158834" y="0"/>
                </a:cubicBezTo>
                <a:cubicBezTo>
                  <a:pt x="193749" y="0"/>
                  <a:pt x="225710" y="16679"/>
                  <a:pt x="245607" y="44428"/>
                </a:cubicBezTo>
                <a:cubicBezTo>
                  <a:pt x="249004" y="44005"/>
                  <a:pt x="252412" y="43793"/>
                  <a:pt x="255841" y="43793"/>
                </a:cubicBezTo>
                <a:cubicBezTo>
                  <a:pt x="302715" y="43793"/>
                  <a:pt x="340867" y="81946"/>
                  <a:pt x="340867" y="128820"/>
                </a:cubicBezTo>
                <a:cubicBezTo>
                  <a:pt x="340867" y="175704"/>
                  <a:pt x="302715" y="213857"/>
                  <a:pt x="255841" y="213857"/>
                </a:cubicBezTo>
                <a:close/>
                <a:moveTo>
                  <a:pt x="66463" y="123264"/>
                </a:moveTo>
                <a:cubicBezTo>
                  <a:pt x="53149" y="123264"/>
                  <a:pt x="42333" y="134080"/>
                  <a:pt x="42333" y="147383"/>
                </a:cubicBezTo>
                <a:cubicBezTo>
                  <a:pt x="42333" y="160697"/>
                  <a:pt x="53149" y="171524"/>
                  <a:pt x="66463" y="171524"/>
                </a:cubicBezTo>
                <a:lnTo>
                  <a:pt x="255841" y="171524"/>
                </a:lnTo>
                <a:cubicBezTo>
                  <a:pt x="279378" y="171524"/>
                  <a:pt x="298534" y="152368"/>
                  <a:pt x="298534" y="128820"/>
                </a:cubicBezTo>
                <a:cubicBezTo>
                  <a:pt x="298534" y="105282"/>
                  <a:pt x="279378" y="86127"/>
                  <a:pt x="255841" y="86127"/>
                </a:cubicBezTo>
                <a:cubicBezTo>
                  <a:pt x="251280" y="86127"/>
                  <a:pt x="246676" y="86889"/>
                  <a:pt x="242178" y="88413"/>
                </a:cubicBezTo>
                <a:lnTo>
                  <a:pt x="224789" y="94265"/>
                </a:lnTo>
                <a:lnTo>
                  <a:pt x="216524" y="77882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43" y="42333"/>
                  <a:pt x="96001" y="69278"/>
                  <a:pt x="94318" y="103684"/>
                </a:cubicBezTo>
                <a:lnTo>
                  <a:pt x="93154" y="127063"/>
                </a:lnTo>
                <a:lnTo>
                  <a:pt x="70008" y="123570"/>
                </a:lnTo>
                <a:cubicBezTo>
                  <a:pt x="68855" y="123401"/>
                  <a:pt x="67669" y="123264"/>
                  <a:pt x="66463" y="12326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67" b="0" i="0" u="none" strike="noStrike" cap="none"/>
          </a:p>
        </p:txBody>
      </p:sp>
      <p:sp>
        <p:nvSpPr>
          <p:cNvPr id="192" name="Google Shape;192;p13"/>
          <p:cNvSpPr/>
          <p:nvPr/>
        </p:nvSpPr>
        <p:spPr>
          <a:xfrm>
            <a:off x="2146071" y="433535"/>
            <a:ext cx="345412" cy="216708"/>
          </a:xfrm>
          <a:custGeom>
            <a:avLst/>
            <a:gdLst/>
            <a:ahLst/>
            <a:cxnLst/>
            <a:rect l="l" t="t" r="r" b="b"/>
            <a:pathLst>
              <a:path w="340867" h="213857" extrusionOk="0">
                <a:moveTo>
                  <a:pt x="255841" y="213857"/>
                </a:move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ubicBezTo>
                  <a:pt x="0" y="114712"/>
                  <a:pt x="23706" y="87471"/>
                  <a:pt x="54821" y="81957"/>
                </a:cubicBezTo>
                <a:cubicBezTo>
                  <a:pt x="66082" y="34692"/>
                  <a:pt x="108500" y="0"/>
                  <a:pt x="158834" y="0"/>
                </a:cubicBezTo>
                <a:cubicBezTo>
                  <a:pt x="193749" y="0"/>
                  <a:pt x="225710" y="16679"/>
                  <a:pt x="245607" y="44428"/>
                </a:cubicBezTo>
                <a:cubicBezTo>
                  <a:pt x="249004" y="44005"/>
                  <a:pt x="252412" y="43793"/>
                  <a:pt x="255841" y="43793"/>
                </a:cubicBezTo>
                <a:cubicBezTo>
                  <a:pt x="302715" y="43793"/>
                  <a:pt x="340867" y="81946"/>
                  <a:pt x="340867" y="128820"/>
                </a:cubicBezTo>
                <a:cubicBezTo>
                  <a:pt x="340867" y="175704"/>
                  <a:pt x="302715" y="213857"/>
                  <a:pt x="255841" y="213857"/>
                </a:cubicBezTo>
                <a:close/>
                <a:moveTo>
                  <a:pt x="66463" y="123264"/>
                </a:moveTo>
                <a:cubicBezTo>
                  <a:pt x="53149" y="123264"/>
                  <a:pt x="42333" y="134080"/>
                  <a:pt x="42333" y="147383"/>
                </a:cubicBezTo>
                <a:cubicBezTo>
                  <a:pt x="42333" y="160697"/>
                  <a:pt x="53149" y="171524"/>
                  <a:pt x="66463" y="171524"/>
                </a:cubicBezTo>
                <a:lnTo>
                  <a:pt x="255841" y="171524"/>
                </a:lnTo>
                <a:cubicBezTo>
                  <a:pt x="279378" y="171524"/>
                  <a:pt x="298534" y="152368"/>
                  <a:pt x="298534" y="128820"/>
                </a:cubicBezTo>
                <a:cubicBezTo>
                  <a:pt x="298534" y="105282"/>
                  <a:pt x="279378" y="86127"/>
                  <a:pt x="255841" y="86127"/>
                </a:cubicBezTo>
                <a:cubicBezTo>
                  <a:pt x="251280" y="86127"/>
                  <a:pt x="246676" y="86889"/>
                  <a:pt x="242178" y="88413"/>
                </a:cubicBezTo>
                <a:lnTo>
                  <a:pt x="224789" y="94265"/>
                </a:lnTo>
                <a:lnTo>
                  <a:pt x="216524" y="77882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43" y="42333"/>
                  <a:pt x="96001" y="69278"/>
                  <a:pt x="94318" y="103684"/>
                </a:cubicBezTo>
                <a:lnTo>
                  <a:pt x="93154" y="127063"/>
                </a:lnTo>
                <a:lnTo>
                  <a:pt x="70008" y="123570"/>
                </a:lnTo>
                <a:cubicBezTo>
                  <a:pt x="68855" y="123401"/>
                  <a:pt x="67669" y="123264"/>
                  <a:pt x="66463" y="123264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67" b="0" i="0" u="none" strike="noStrike" cap="none"/>
          </a:p>
        </p:txBody>
      </p:sp>
      <p:sp>
        <p:nvSpPr>
          <p:cNvPr id="193" name="Google Shape;193;p13"/>
          <p:cNvSpPr/>
          <p:nvPr/>
        </p:nvSpPr>
        <p:spPr>
          <a:xfrm>
            <a:off x="10590750" y="6137806"/>
            <a:ext cx="345412" cy="216708"/>
          </a:xfrm>
          <a:custGeom>
            <a:avLst/>
            <a:gdLst/>
            <a:ahLst/>
            <a:cxnLst/>
            <a:rect l="l" t="t" r="r" b="b"/>
            <a:pathLst>
              <a:path w="340867" h="213857" extrusionOk="0">
                <a:moveTo>
                  <a:pt x="255841" y="213857"/>
                </a:move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ubicBezTo>
                  <a:pt x="0" y="114712"/>
                  <a:pt x="23706" y="87471"/>
                  <a:pt x="54821" y="81957"/>
                </a:cubicBezTo>
                <a:cubicBezTo>
                  <a:pt x="66082" y="34692"/>
                  <a:pt x="108500" y="0"/>
                  <a:pt x="158834" y="0"/>
                </a:cubicBezTo>
                <a:cubicBezTo>
                  <a:pt x="193749" y="0"/>
                  <a:pt x="225710" y="16679"/>
                  <a:pt x="245607" y="44428"/>
                </a:cubicBezTo>
                <a:cubicBezTo>
                  <a:pt x="249004" y="44005"/>
                  <a:pt x="252412" y="43793"/>
                  <a:pt x="255841" y="43793"/>
                </a:cubicBezTo>
                <a:cubicBezTo>
                  <a:pt x="302715" y="43793"/>
                  <a:pt x="340867" y="81946"/>
                  <a:pt x="340867" y="128820"/>
                </a:cubicBezTo>
                <a:cubicBezTo>
                  <a:pt x="340867" y="175704"/>
                  <a:pt x="302715" y="213857"/>
                  <a:pt x="255841" y="213857"/>
                </a:cubicBezTo>
                <a:close/>
                <a:moveTo>
                  <a:pt x="66463" y="123264"/>
                </a:moveTo>
                <a:cubicBezTo>
                  <a:pt x="53149" y="123264"/>
                  <a:pt x="42333" y="134080"/>
                  <a:pt x="42333" y="147383"/>
                </a:cubicBezTo>
                <a:cubicBezTo>
                  <a:pt x="42333" y="160697"/>
                  <a:pt x="53149" y="171524"/>
                  <a:pt x="66463" y="171524"/>
                </a:cubicBezTo>
                <a:lnTo>
                  <a:pt x="255841" y="171524"/>
                </a:lnTo>
                <a:cubicBezTo>
                  <a:pt x="279378" y="171524"/>
                  <a:pt x="298534" y="152368"/>
                  <a:pt x="298534" y="128820"/>
                </a:cubicBezTo>
                <a:cubicBezTo>
                  <a:pt x="298534" y="105282"/>
                  <a:pt x="279378" y="86127"/>
                  <a:pt x="255841" y="86127"/>
                </a:cubicBezTo>
                <a:cubicBezTo>
                  <a:pt x="251280" y="86127"/>
                  <a:pt x="246676" y="86889"/>
                  <a:pt x="242178" y="88413"/>
                </a:cubicBezTo>
                <a:lnTo>
                  <a:pt x="224789" y="94265"/>
                </a:lnTo>
                <a:lnTo>
                  <a:pt x="216524" y="77882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43" y="42333"/>
                  <a:pt x="96001" y="69278"/>
                  <a:pt x="94318" y="103684"/>
                </a:cubicBezTo>
                <a:lnTo>
                  <a:pt x="93154" y="127063"/>
                </a:lnTo>
                <a:lnTo>
                  <a:pt x="70008" y="123570"/>
                </a:lnTo>
                <a:cubicBezTo>
                  <a:pt x="68855" y="123401"/>
                  <a:pt x="67669" y="123264"/>
                  <a:pt x="66463" y="123264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67" b="0" i="0" u="none" strike="noStrike" cap="none"/>
          </a:p>
        </p:txBody>
      </p:sp>
      <p:sp>
        <p:nvSpPr>
          <p:cNvPr id="194" name="Google Shape;194;p13"/>
          <p:cNvSpPr/>
          <p:nvPr/>
        </p:nvSpPr>
        <p:spPr>
          <a:xfrm>
            <a:off x="8184245" y="6217629"/>
            <a:ext cx="272615" cy="272604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27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27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67" b="0" i="0" u="none" strike="noStrike" cap="none"/>
          </a:p>
        </p:txBody>
      </p:sp>
      <p:sp>
        <p:nvSpPr>
          <p:cNvPr id="195" name="Google Shape;195;p13"/>
          <p:cNvSpPr/>
          <p:nvPr/>
        </p:nvSpPr>
        <p:spPr>
          <a:xfrm>
            <a:off x="5750633" y="6137823"/>
            <a:ext cx="345412" cy="216708"/>
          </a:xfrm>
          <a:custGeom>
            <a:avLst/>
            <a:gdLst/>
            <a:ahLst/>
            <a:cxnLst/>
            <a:rect l="l" t="t" r="r" b="b"/>
            <a:pathLst>
              <a:path w="340867" h="213857" extrusionOk="0">
                <a:moveTo>
                  <a:pt x="255841" y="213857"/>
                </a:move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ubicBezTo>
                  <a:pt x="0" y="114712"/>
                  <a:pt x="23706" y="87471"/>
                  <a:pt x="54821" y="81957"/>
                </a:cubicBezTo>
                <a:cubicBezTo>
                  <a:pt x="66082" y="34692"/>
                  <a:pt x="108500" y="0"/>
                  <a:pt x="158834" y="0"/>
                </a:cubicBezTo>
                <a:cubicBezTo>
                  <a:pt x="193749" y="0"/>
                  <a:pt x="225710" y="16679"/>
                  <a:pt x="245607" y="44428"/>
                </a:cubicBezTo>
                <a:cubicBezTo>
                  <a:pt x="249004" y="44005"/>
                  <a:pt x="252412" y="43793"/>
                  <a:pt x="255841" y="43793"/>
                </a:cubicBezTo>
                <a:cubicBezTo>
                  <a:pt x="302715" y="43793"/>
                  <a:pt x="340867" y="81946"/>
                  <a:pt x="340867" y="128820"/>
                </a:cubicBezTo>
                <a:cubicBezTo>
                  <a:pt x="340867" y="175704"/>
                  <a:pt x="302715" y="213857"/>
                  <a:pt x="255841" y="213857"/>
                </a:cubicBezTo>
                <a:close/>
                <a:moveTo>
                  <a:pt x="66463" y="123264"/>
                </a:moveTo>
                <a:cubicBezTo>
                  <a:pt x="53149" y="123264"/>
                  <a:pt x="42333" y="134080"/>
                  <a:pt x="42333" y="147383"/>
                </a:cubicBezTo>
                <a:cubicBezTo>
                  <a:pt x="42333" y="160697"/>
                  <a:pt x="53149" y="171524"/>
                  <a:pt x="66463" y="171524"/>
                </a:cubicBezTo>
                <a:lnTo>
                  <a:pt x="255841" y="171524"/>
                </a:lnTo>
                <a:cubicBezTo>
                  <a:pt x="279378" y="171524"/>
                  <a:pt x="298534" y="152368"/>
                  <a:pt x="298534" y="128820"/>
                </a:cubicBezTo>
                <a:cubicBezTo>
                  <a:pt x="298534" y="105282"/>
                  <a:pt x="279378" y="86127"/>
                  <a:pt x="255841" y="86127"/>
                </a:cubicBezTo>
                <a:cubicBezTo>
                  <a:pt x="251280" y="86127"/>
                  <a:pt x="246676" y="86889"/>
                  <a:pt x="242178" y="88413"/>
                </a:cubicBezTo>
                <a:lnTo>
                  <a:pt x="224789" y="94265"/>
                </a:lnTo>
                <a:lnTo>
                  <a:pt x="216524" y="77882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43" y="42333"/>
                  <a:pt x="96001" y="69278"/>
                  <a:pt x="94318" y="103684"/>
                </a:cubicBezTo>
                <a:lnTo>
                  <a:pt x="93154" y="127063"/>
                </a:lnTo>
                <a:lnTo>
                  <a:pt x="70008" y="123570"/>
                </a:lnTo>
                <a:cubicBezTo>
                  <a:pt x="68855" y="123401"/>
                  <a:pt x="67669" y="123264"/>
                  <a:pt x="66463" y="123264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67" b="0" i="0" u="none" strike="noStrike" cap="none"/>
          </a:p>
        </p:txBody>
      </p:sp>
      <p:sp>
        <p:nvSpPr>
          <p:cNvPr id="196" name="Google Shape;196;p13"/>
          <p:cNvSpPr/>
          <p:nvPr/>
        </p:nvSpPr>
        <p:spPr>
          <a:xfrm>
            <a:off x="466971" y="2077353"/>
            <a:ext cx="345412" cy="216708"/>
          </a:xfrm>
          <a:custGeom>
            <a:avLst/>
            <a:gdLst/>
            <a:ahLst/>
            <a:cxnLst/>
            <a:rect l="l" t="t" r="r" b="b"/>
            <a:pathLst>
              <a:path w="340867" h="213857" extrusionOk="0">
                <a:moveTo>
                  <a:pt x="255841" y="213857"/>
                </a:move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ubicBezTo>
                  <a:pt x="0" y="114712"/>
                  <a:pt x="23706" y="87471"/>
                  <a:pt x="54821" y="81957"/>
                </a:cubicBezTo>
                <a:cubicBezTo>
                  <a:pt x="66082" y="34692"/>
                  <a:pt x="108500" y="0"/>
                  <a:pt x="158834" y="0"/>
                </a:cubicBezTo>
                <a:cubicBezTo>
                  <a:pt x="193749" y="0"/>
                  <a:pt x="225710" y="16679"/>
                  <a:pt x="245607" y="44428"/>
                </a:cubicBezTo>
                <a:cubicBezTo>
                  <a:pt x="249004" y="44005"/>
                  <a:pt x="252412" y="43793"/>
                  <a:pt x="255841" y="43793"/>
                </a:cubicBezTo>
                <a:cubicBezTo>
                  <a:pt x="302715" y="43793"/>
                  <a:pt x="340867" y="81946"/>
                  <a:pt x="340867" y="128820"/>
                </a:cubicBezTo>
                <a:cubicBezTo>
                  <a:pt x="340867" y="175704"/>
                  <a:pt x="302715" y="213857"/>
                  <a:pt x="255841" y="213857"/>
                </a:cubicBezTo>
                <a:close/>
                <a:moveTo>
                  <a:pt x="66463" y="123264"/>
                </a:moveTo>
                <a:cubicBezTo>
                  <a:pt x="53149" y="123264"/>
                  <a:pt x="42333" y="134080"/>
                  <a:pt x="42333" y="147383"/>
                </a:cubicBezTo>
                <a:cubicBezTo>
                  <a:pt x="42333" y="160697"/>
                  <a:pt x="53149" y="171524"/>
                  <a:pt x="66463" y="171524"/>
                </a:cubicBezTo>
                <a:lnTo>
                  <a:pt x="255841" y="171524"/>
                </a:lnTo>
                <a:cubicBezTo>
                  <a:pt x="279378" y="171524"/>
                  <a:pt x="298534" y="152368"/>
                  <a:pt x="298534" y="128820"/>
                </a:cubicBezTo>
                <a:cubicBezTo>
                  <a:pt x="298534" y="105282"/>
                  <a:pt x="279378" y="86127"/>
                  <a:pt x="255841" y="86127"/>
                </a:cubicBezTo>
                <a:cubicBezTo>
                  <a:pt x="251280" y="86127"/>
                  <a:pt x="246676" y="86889"/>
                  <a:pt x="242178" y="88413"/>
                </a:cubicBezTo>
                <a:lnTo>
                  <a:pt x="224789" y="94265"/>
                </a:lnTo>
                <a:lnTo>
                  <a:pt x="216524" y="77882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43" y="42333"/>
                  <a:pt x="96001" y="69278"/>
                  <a:pt x="94318" y="103684"/>
                </a:cubicBezTo>
                <a:lnTo>
                  <a:pt x="93154" y="127063"/>
                </a:lnTo>
                <a:lnTo>
                  <a:pt x="70008" y="123570"/>
                </a:lnTo>
                <a:cubicBezTo>
                  <a:pt x="68855" y="123401"/>
                  <a:pt x="67669" y="123264"/>
                  <a:pt x="66463" y="123264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67" b="0" i="0" u="none" strike="noStrike" cap="none"/>
          </a:p>
        </p:txBody>
      </p:sp>
      <p:sp>
        <p:nvSpPr>
          <p:cNvPr id="197" name="Google Shape;197;p13"/>
          <p:cNvSpPr/>
          <p:nvPr/>
        </p:nvSpPr>
        <p:spPr>
          <a:xfrm>
            <a:off x="11526095" y="2775195"/>
            <a:ext cx="272615" cy="272604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27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27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67" b="0" i="0" u="none" strike="noStrike" cap="none"/>
          </a:p>
        </p:txBody>
      </p:sp>
      <p:sp>
        <p:nvSpPr>
          <p:cNvPr id="198" name="Google Shape;198;p13"/>
          <p:cNvSpPr/>
          <p:nvPr/>
        </p:nvSpPr>
        <p:spPr>
          <a:xfrm>
            <a:off x="415595" y="4441195"/>
            <a:ext cx="272615" cy="272604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27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27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67" b="0" i="0" u="none" strike="noStrike" cap="none"/>
          </a:p>
        </p:txBody>
      </p:sp>
      <p:sp>
        <p:nvSpPr>
          <p:cNvPr id="199" name="Google Shape;199;p13"/>
          <p:cNvSpPr/>
          <p:nvPr/>
        </p:nvSpPr>
        <p:spPr>
          <a:xfrm>
            <a:off x="3078662" y="6217629"/>
            <a:ext cx="272615" cy="272604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27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27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67" b="0" i="0" u="none" strike="noStrike" cap="none"/>
          </a:p>
        </p:txBody>
      </p:sp>
    </p:spTree>
    <p:extLst>
      <p:ext uri="{BB962C8B-B14F-4D97-AF65-F5344CB8AC3E}">
        <p14:creationId xmlns:p14="http://schemas.microsoft.com/office/powerpoint/2010/main" val="6488239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 Only 4">
    <p:bg>
      <p:bgPr>
        <a:solidFill>
          <a:schemeClr val="dk1"/>
        </a:solidFill>
        <a:effectLst/>
      </p:bgPr>
    </p:bg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14"/>
          <p:cNvSpPr/>
          <p:nvPr/>
        </p:nvSpPr>
        <p:spPr>
          <a:xfrm>
            <a:off x="-68998" y="4229651"/>
            <a:ext cx="3223811" cy="2671759"/>
          </a:xfrm>
          <a:custGeom>
            <a:avLst/>
            <a:gdLst/>
            <a:ahLst/>
            <a:cxnLst/>
            <a:rect l="l" t="t" r="r" b="b"/>
            <a:pathLst>
              <a:path w="3181392" h="2636604" extrusionOk="0">
                <a:moveTo>
                  <a:pt x="0" y="28183"/>
                </a:moveTo>
                <a:cubicBezTo>
                  <a:pt x="0" y="28183"/>
                  <a:pt x="740219" y="0"/>
                  <a:pt x="678645" y="811223"/>
                </a:cubicBezTo>
                <a:cubicBezTo>
                  <a:pt x="617071" y="1622456"/>
                  <a:pt x="1538763" y="1921382"/>
                  <a:pt x="2012060" y="1722098"/>
                </a:cubicBezTo>
                <a:cubicBezTo>
                  <a:pt x="2485358" y="1522814"/>
                  <a:pt x="3181392" y="1882087"/>
                  <a:pt x="3070034" y="2636604"/>
                </a:cubicBezTo>
                <a:lnTo>
                  <a:pt x="0" y="2636604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67" b="0" i="0" u="none" strike="noStrike" cap="none"/>
          </a:p>
        </p:txBody>
      </p:sp>
      <p:sp>
        <p:nvSpPr>
          <p:cNvPr id="202" name="Google Shape;202;p14"/>
          <p:cNvSpPr/>
          <p:nvPr/>
        </p:nvSpPr>
        <p:spPr>
          <a:xfrm>
            <a:off x="9525606" y="-46148"/>
            <a:ext cx="2764181" cy="3335333"/>
          </a:xfrm>
          <a:custGeom>
            <a:avLst/>
            <a:gdLst/>
            <a:ahLst/>
            <a:cxnLst/>
            <a:rect l="l" t="t" r="r" b="b"/>
            <a:pathLst>
              <a:path w="2727811" h="3291448" extrusionOk="0">
                <a:moveTo>
                  <a:pt x="29157" y="0"/>
                </a:moveTo>
                <a:cubicBezTo>
                  <a:pt x="29157" y="0"/>
                  <a:pt x="0" y="765820"/>
                  <a:pt x="839290" y="702119"/>
                </a:cubicBezTo>
                <a:cubicBezTo>
                  <a:pt x="1678590" y="638418"/>
                  <a:pt x="1987856" y="1591987"/>
                  <a:pt x="1781672" y="2081667"/>
                </a:cubicBezTo>
                <a:cubicBezTo>
                  <a:pt x="1575498" y="2571337"/>
                  <a:pt x="1947195" y="3291448"/>
                  <a:pt x="2727811" y="3176238"/>
                </a:cubicBezTo>
                <a:lnTo>
                  <a:pt x="2727811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67" b="0" i="0" u="none" strike="noStrike" cap="none"/>
          </a:p>
        </p:txBody>
      </p:sp>
      <p:grpSp>
        <p:nvGrpSpPr>
          <p:cNvPr id="203" name="Google Shape;203;p14"/>
          <p:cNvGrpSpPr/>
          <p:nvPr/>
        </p:nvGrpSpPr>
        <p:grpSpPr>
          <a:xfrm>
            <a:off x="490732" y="491257"/>
            <a:ext cx="11090371" cy="5944692"/>
            <a:chOff x="368049" y="368442"/>
            <a:chExt cx="8317778" cy="4458519"/>
          </a:xfrm>
        </p:grpSpPr>
        <p:sp>
          <p:nvSpPr>
            <p:cNvPr id="204" name="Google Shape;204;p14"/>
            <p:cNvSpPr/>
            <p:nvPr/>
          </p:nvSpPr>
          <p:spPr>
            <a:xfrm>
              <a:off x="8426783" y="2488371"/>
              <a:ext cx="204461" cy="204453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 b="0" i="0" u="none" strike="noStrike" cap="none"/>
            </a:p>
          </p:txBody>
        </p:sp>
        <p:sp>
          <p:nvSpPr>
            <p:cNvPr id="205" name="Google Shape;205;p14"/>
            <p:cNvSpPr/>
            <p:nvPr/>
          </p:nvSpPr>
          <p:spPr>
            <a:xfrm>
              <a:off x="368049" y="2477474"/>
              <a:ext cx="204461" cy="204453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190" y="9332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 b="0" i="0" u="none" strike="noStrike" cap="none"/>
            </a:p>
          </p:txBody>
        </p:sp>
        <p:sp>
          <p:nvSpPr>
            <p:cNvPr id="206" name="Google Shape;206;p14"/>
            <p:cNvSpPr/>
            <p:nvPr/>
          </p:nvSpPr>
          <p:spPr>
            <a:xfrm>
              <a:off x="470324" y="4542300"/>
              <a:ext cx="471620" cy="284661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 b="0" i="0" u="none" strike="noStrike" cap="none"/>
            </a:p>
          </p:txBody>
        </p:sp>
        <p:sp>
          <p:nvSpPr>
            <p:cNvPr id="207" name="Google Shape;207;p14"/>
            <p:cNvSpPr/>
            <p:nvPr/>
          </p:nvSpPr>
          <p:spPr>
            <a:xfrm>
              <a:off x="8341519" y="368442"/>
              <a:ext cx="259059" cy="162531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 b="0" i="0" u="none" strike="noStrike" cap="none"/>
            </a:p>
          </p:txBody>
        </p:sp>
        <p:sp>
          <p:nvSpPr>
            <p:cNvPr id="208" name="Google Shape;208;p14"/>
            <p:cNvSpPr/>
            <p:nvPr/>
          </p:nvSpPr>
          <p:spPr>
            <a:xfrm>
              <a:off x="431553" y="400876"/>
              <a:ext cx="259059" cy="162531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 b="0" i="0" u="none" strike="noStrike" cap="none"/>
            </a:p>
          </p:txBody>
        </p:sp>
        <p:sp>
          <p:nvSpPr>
            <p:cNvPr id="209" name="Google Shape;209;p14"/>
            <p:cNvSpPr/>
            <p:nvPr/>
          </p:nvSpPr>
          <p:spPr>
            <a:xfrm>
              <a:off x="8426769" y="4603417"/>
              <a:ext cx="259059" cy="162531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 b="0" i="0" u="none" strike="noStrike" cap="none"/>
            </a:p>
          </p:txBody>
        </p:sp>
      </p:grpSp>
      <p:sp>
        <p:nvSpPr>
          <p:cNvPr id="210" name="Google Shape;210;p14"/>
          <p:cNvSpPr txBox="1">
            <a:spLocks noGrp="1"/>
          </p:cNvSpPr>
          <p:nvPr>
            <p:ph type="title"/>
          </p:nvPr>
        </p:nvSpPr>
        <p:spPr>
          <a:xfrm>
            <a:off x="415600" y="984560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467">
                <a:latin typeface="Poppins"/>
                <a:ea typeface="Poppins"/>
                <a:cs typeface="Poppins"/>
                <a:sym typeface="Poppi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11" name="Google Shape;211;p14"/>
          <p:cNvSpPr txBox="1">
            <a:spLocks noGrp="1"/>
          </p:cNvSpPr>
          <p:nvPr>
            <p:ph type="subTitle" idx="1"/>
          </p:nvPr>
        </p:nvSpPr>
        <p:spPr>
          <a:xfrm>
            <a:off x="1244551" y="4532800"/>
            <a:ext cx="3121200" cy="127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12" name="Google Shape;212;p14"/>
          <p:cNvSpPr txBox="1">
            <a:spLocks noGrp="1"/>
          </p:cNvSpPr>
          <p:nvPr>
            <p:ph type="subTitle" idx="2"/>
          </p:nvPr>
        </p:nvSpPr>
        <p:spPr>
          <a:xfrm>
            <a:off x="4533917" y="4532800"/>
            <a:ext cx="3121600" cy="127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None/>
              <a:defRPr/>
            </a:lvl1pPr>
            <a:lvl2pPr lvl="1" algn="ctr" rtl="0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None/>
              <a:defRPr/>
            </a:lvl2pPr>
            <a:lvl3pPr lvl="2" algn="ctr" rtl="0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None/>
              <a:defRPr/>
            </a:lvl3pPr>
            <a:lvl4pPr lvl="3" algn="ctr" rtl="0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None/>
              <a:defRPr/>
            </a:lvl4pPr>
            <a:lvl5pPr lvl="4" algn="ctr" rtl="0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None/>
              <a:defRPr/>
            </a:lvl5pPr>
            <a:lvl6pPr lvl="5" algn="ctr" rtl="0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None/>
              <a:defRPr/>
            </a:lvl6pPr>
            <a:lvl7pPr lvl="6" algn="ctr" rtl="0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None/>
              <a:defRPr/>
            </a:lvl7pPr>
            <a:lvl8pPr lvl="7" algn="ctr" rtl="0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None/>
              <a:defRPr/>
            </a:lvl8pPr>
            <a:lvl9pPr lvl="8" algn="ctr" rtl="0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13" name="Google Shape;213;p14"/>
          <p:cNvSpPr txBox="1">
            <a:spLocks noGrp="1"/>
          </p:cNvSpPr>
          <p:nvPr>
            <p:ph type="subTitle" idx="3"/>
          </p:nvPr>
        </p:nvSpPr>
        <p:spPr>
          <a:xfrm>
            <a:off x="7823684" y="4532800"/>
            <a:ext cx="3121600" cy="127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14" name="Google Shape;214;p14"/>
          <p:cNvSpPr txBox="1">
            <a:spLocks noGrp="1"/>
          </p:cNvSpPr>
          <p:nvPr>
            <p:ph type="subTitle" idx="4"/>
          </p:nvPr>
        </p:nvSpPr>
        <p:spPr>
          <a:xfrm>
            <a:off x="1244273" y="3952567"/>
            <a:ext cx="3121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rgbClr val="FFD745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D745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D745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D745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D745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D745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D745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D745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D745"/>
                </a:solidFill>
              </a:defRPr>
            </a:lvl9pPr>
          </a:lstStyle>
          <a:p>
            <a:endParaRPr/>
          </a:p>
        </p:txBody>
      </p:sp>
      <p:sp>
        <p:nvSpPr>
          <p:cNvPr id="215" name="Google Shape;215;p14"/>
          <p:cNvSpPr txBox="1">
            <a:spLocks noGrp="1"/>
          </p:cNvSpPr>
          <p:nvPr>
            <p:ph type="subTitle" idx="5"/>
          </p:nvPr>
        </p:nvSpPr>
        <p:spPr>
          <a:xfrm>
            <a:off x="4540317" y="3952567"/>
            <a:ext cx="3121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rgbClr val="FFD745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D745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D745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D745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D745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D745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D745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D745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D745"/>
                </a:solidFill>
              </a:defRPr>
            </a:lvl9pPr>
          </a:lstStyle>
          <a:p>
            <a:endParaRPr/>
          </a:p>
        </p:txBody>
      </p:sp>
      <p:sp>
        <p:nvSpPr>
          <p:cNvPr id="216" name="Google Shape;216;p14"/>
          <p:cNvSpPr txBox="1">
            <a:spLocks noGrp="1"/>
          </p:cNvSpPr>
          <p:nvPr>
            <p:ph type="subTitle" idx="6"/>
          </p:nvPr>
        </p:nvSpPr>
        <p:spPr>
          <a:xfrm>
            <a:off x="7814067" y="3952567"/>
            <a:ext cx="3121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rgbClr val="FFD745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D745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D745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D745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D745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D745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D745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D745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D745"/>
                </a:solidFill>
              </a:defRPr>
            </a:lvl9pPr>
          </a:lstStyle>
          <a:p>
            <a:endParaRPr/>
          </a:p>
        </p:txBody>
      </p:sp>
      <p:sp>
        <p:nvSpPr>
          <p:cNvPr id="217" name="Google Shape;217;p14"/>
          <p:cNvSpPr txBox="1">
            <a:spLocks noGrp="1"/>
          </p:cNvSpPr>
          <p:nvPr>
            <p:ph type="title" idx="7" hasCustomPrompt="1"/>
          </p:nvPr>
        </p:nvSpPr>
        <p:spPr>
          <a:xfrm>
            <a:off x="1689767" y="2418517"/>
            <a:ext cx="2230800" cy="114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4000">
                <a:latin typeface="Poppins"/>
                <a:ea typeface="Poppins"/>
                <a:cs typeface="Poppins"/>
                <a:sym typeface="Poppi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18" name="Google Shape;218;p14"/>
          <p:cNvSpPr txBox="1">
            <a:spLocks noGrp="1"/>
          </p:cNvSpPr>
          <p:nvPr>
            <p:ph type="title" idx="8" hasCustomPrompt="1"/>
          </p:nvPr>
        </p:nvSpPr>
        <p:spPr>
          <a:xfrm>
            <a:off x="4980584" y="2418517"/>
            <a:ext cx="2230800" cy="114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4000">
                <a:latin typeface="Poppins"/>
                <a:ea typeface="Poppins"/>
                <a:cs typeface="Poppins"/>
                <a:sym typeface="Poppi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19" name="Google Shape;219;p14"/>
          <p:cNvSpPr txBox="1">
            <a:spLocks noGrp="1"/>
          </p:cNvSpPr>
          <p:nvPr>
            <p:ph type="title" idx="9" hasCustomPrompt="1"/>
          </p:nvPr>
        </p:nvSpPr>
        <p:spPr>
          <a:xfrm>
            <a:off x="8267121" y="2418517"/>
            <a:ext cx="2230800" cy="114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4000">
                <a:latin typeface="Poppins"/>
                <a:ea typeface="Poppins"/>
                <a:cs typeface="Poppins"/>
                <a:sym typeface="Poppi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4760611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1_Title Only 4">
    <p:bg>
      <p:bgPr>
        <a:solidFill>
          <a:schemeClr val="dk1"/>
        </a:solidFill>
        <a:effectLst/>
      </p:bgPr>
    </p:bg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14"/>
          <p:cNvSpPr/>
          <p:nvPr/>
        </p:nvSpPr>
        <p:spPr>
          <a:xfrm>
            <a:off x="-68998" y="4229651"/>
            <a:ext cx="3223811" cy="2671759"/>
          </a:xfrm>
          <a:custGeom>
            <a:avLst/>
            <a:gdLst/>
            <a:ahLst/>
            <a:cxnLst/>
            <a:rect l="l" t="t" r="r" b="b"/>
            <a:pathLst>
              <a:path w="3181392" h="2636604" extrusionOk="0">
                <a:moveTo>
                  <a:pt x="0" y="28183"/>
                </a:moveTo>
                <a:cubicBezTo>
                  <a:pt x="0" y="28183"/>
                  <a:pt x="740219" y="0"/>
                  <a:pt x="678645" y="811223"/>
                </a:cubicBezTo>
                <a:cubicBezTo>
                  <a:pt x="617071" y="1622456"/>
                  <a:pt x="1538763" y="1921382"/>
                  <a:pt x="2012060" y="1722098"/>
                </a:cubicBezTo>
                <a:cubicBezTo>
                  <a:pt x="2485358" y="1522814"/>
                  <a:pt x="3181392" y="1882087"/>
                  <a:pt x="3070034" y="2636604"/>
                </a:cubicBezTo>
                <a:lnTo>
                  <a:pt x="0" y="2636604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67" b="0" i="0" u="none" strike="noStrike" cap="none"/>
          </a:p>
        </p:txBody>
      </p:sp>
      <p:sp>
        <p:nvSpPr>
          <p:cNvPr id="202" name="Google Shape;202;p14"/>
          <p:cNvSpPr/>
          <p:nvPr/>
        </p:nvSpPr>
        <p:spPr>
          <a:xfrm>
            <a:off x="9525606" y="-46148"/>
            <a:ext cx="2764181" cy="3335333"/>
          </a:xfrm>
          <a:custGeom>
            <a:avLst/>
            <a:gdLst/>
            <a:ahLst/>
            <a:cxnLst/>
            <a:rect l="l" t="t" r="r" b="b"/>
            <a:pathLst>
              <a:path w="2727811" h="3291448" extrusionOk="0">
                <a:moveTo>
                  <a:pt x="29157" y="0"/>
                </a:moveTo>
                <a:cubicBezTo>
                  <a:pt x="29157" y="0"/>
                  <a:pt x="0" y="765820"/>
                  <a:pt x="839290" y="702119"/>
                </a:cubicBezTo>
                <a:cubicBezTo>
                  <a:pt x="1678590" y="638418"/>
                  <a:pt x="1987856" y="1591987"/>
                  <a:pt x="1781672" y="2081667"/>
                </a:cubicBezTo>
                <a:cubicBezTo>
                  <a:pt x="1575498" y="2571337"/>
                  <a:pt x="1947195" y="3291448"/>
                  <a:pt x="2727811" y="3176238"/>
                </a:cubicBezTo>
                <a:lnTo>
                  <a:pt x="2727811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67" b="0" i="0" u="none" strike="noStrike" cap="none"/>
          </a:p>
        </p:txBody>
      </p:sp>
      <p:grpSp>
        <p:nvGrpSpPr>
          <p:cNvPr id="203" name="Google Shape;203;p14"/>
          <p:cNvGrpSpPr/>
          <p:nvPr/>
        </p:nvGrpSpPr>
        <p:grpSpPr>
          <a:xfrm>
            <a:off x="490732" y="491257"/>
            <a:ext cx="11090371" cy="5944692"/>
            <a:chOff x="368049" y="368442"/>
            <a:chExt cx="8317778" cy="4458519"/>
          </a:xfrm>
        </p:grpSpPr>
        <p:sp>
          <p:nvSpPr>
            <p:cNvPr id="204" name="Google Shape;204;p14"/>
            <p:cNvSpPr/>
            <p:nvPr/>
          </p:nvSpPr>
          <p:spPr>
            <a:xfrm>
              <a:off x="8426783" y="2488371"/>
              <a:ext cx="204461" cy="204453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 b="0" i="0" u="none" strike="noStrike" cap="none"/>
            </a:p>
          </p:txBody>
        </p:sp>
        <p:sp>
          <p:nvSpPr>
            <p:cNvPr id="205" name="Google Shape;205;p14"/>
            <p:cNvSpPr/>
            <p:nvPr/>
          </p:nvSpPr>
          <p:spPr>
            <a:xfrm>
              <a:off x="368049" y="2477474"/>
              <a:ext cx="204461" cy="204453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190" y="9332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 b="0" i="0" u="none" strike="noStrike" cap="none"/>
            </a:p>
          </p:txBody>
        </p:sp>
        <p:sp>
          <p:nvSpPr>
            <p:cNvPr id="206" name="Google Shape;206;p14"/>
            <p:cNvSpPr/>
            <p:nvPr/>
          </p:nvSpPr>
          <p:spPr>
            <a:xfrm>
              <a:off x="470324" y="4542300"/>
              <a:ext cx="471620" cy="284661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 b="0" i="0" u="none" strike="noStrike" cap="none"/>
            </a:p>
          </p:txBody>
        </p:sp>
        <p:sp>
          <p:nvSpPr>
            <p:cNvPr id="207" name="Google Shape;207;p14"/>
            <p:cNvSpPr/>
            <p:nvPr/>
          </p:nvSpPr>
          <p:spPr>
            <a:xfrm>
              <a:off x="8341519" y="368442"/>
              <a:ext cx="259059" cy="162531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 b="0" i="0" u="none" strike="noStrike" cap="none"/>
            </a:p>
          </p:txBody>
        </p:sp>
        <p:sp>
          <p:nvSpPr>
            <p:cNvPr id="208" name="Google Shape;208;p14"/>
            <p:cNvSpPr/>
            <p:nvPr/>
          </p:nvSpPr>
          <p:spPr>
            <a:xfrm>
              <a:off x="431553" y="400876"/>
              <a:ext cx="259059" cy="162531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 b="0" i="0" u="none" strike="noStrike" cap="none"/>
            </a:p>
          </p:txBody>
        </p:sp>
        <p:sp>
          <p:nvSpPr>
            <p:cNvPr id="209" name="Google Shape;209;p14"/>
            <p:cNvSpPr/>
            <p:nvPr/>
          </p:nvSpPr>
          <p:spPr>
            <a:xfrm>
              <a:off x="8426769" y="4603417"/>
              <a:ext cx="259059" cy="162531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 b="0" i="0" u="none" strike="noStrike" cap="none"/>
            </a:p>
          </p:txBody>
        </p:sp>
      </p:grpSp>
      <p:sp>
        <p:nvSpPr>
          <p:cNvPr id="210" name="Google Shape;210;p14"/>
          <p:cNvSpPr txBox="1">
            <a:spLocks noGrp="1"/>
          </p:cNvSpPr>
          <p:nvPr>
            <p:ph type="title"/>
          </p:nvPr>
        </p:nvSpPr>
        <p:spPr>
          <a:xfrm>
            <a:off x="415600" y="984560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467">
                <a:latin typeface="Poppins"/>
                <a:ea typeface="Poppins"/>
                <a:cs typeface="Poppins"/>
                <a:sym typeface="Poppi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11" name="Google Shape;211;p14"/>
          <p:cNvSpPr txBox="1">
            <a:spLocks noGrp="1"/>
          </p:cNvSpPr>
          <p:nvPr>
            <p:ph type="subTitle" idx="1"/>
          </p:nvPr>
        </p:nvSpPr>
        <p:spPr>
          <a:xfrm>
            <a:off x="1244551" y="4532800"/>
            <a:ext cx="3121200" cy="127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12" name="Google Shape;212;p14"/>
          <p:cNvSpPr txBox="1">
            <a:spLocks noGrp="1"/>
          </p:cNvSpPr>
          <p:nvPr>
            <p:ph type="subTitle" idx="2"/>
          </p:nvPr>
        </p:nvSpPr>
        <p:spPr>
          <a:xfrm>
            <a:off x="4533917" y="4532800"/>
            <a:ext cx="3121600" cy="127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None/>
              <a:defRPr/>
            </a:lvl1pPr>
            <a:lvl2pPr lvl="1" algn="ctr" rtl="0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None/>
              <a:defRPr/>
            </a:lvl2pPr>
            <a:lvl3pPr lvl="2" algn="ctr" rtl="0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None/>
              <a:defRPr/>
            </a:lvl3pPr>
            <a:lvl4pPr lvl="3" algn="ctr" rtl="0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None/>
              <a:defRPr/>
            </a:lvl4pPr>
            <a:lvl5pPr lvl="4" algn="ctr" rtl="0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None/>
              <a:defRPr/>
            </a:lvl5pPr>
            <a:lvl6pPr lvl="5" algn="ctr" rtl="0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None/>
              <a:defRPr/>
            </a:lvl6pPr>
            <a:lvl7pPr lvl="6" algn="ctr" rtl="0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None/>
              <a:defRPr/>
            </a:lvl7pPr>
            <a:lvl8pPr lvl="7" algn="ctr" rtl="0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None/>
              <a:defRPr/>
            </a:lvl8pPr>
            <a:lvl9pPr lvl="8" algn="ctr" rtl="0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13" name="Google Shape;213;p14"/>
          <p:cNvSpPr txBox="1">
            <a:spLocks noGrp="1"/>
          </p:cNvSpPr>
          <p:nvPr>
            <p:ph type="subTitle" idx="3"/>
          </p:nvPr>
        </p:nvSpPr>
        <p:spPr>
          <a:xfrm>
            <a:off x="7823684" y="4532800"/>
            <a:ext cx="3121600" cy="127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14" name="Google Shape;214;p14"/>
          <p:cNvSpPr txBox="1">
            <a:spLocks noGrp="1"/>
          </p:cNvSpPr>
          <p:nvPr>
            <p:ph type="subTitle" idx="4"/>
          </p:nvPr>
        </p:nvSpPr>
        <p:spPr>
          <a:xfrm>
            <a:off x="1244273" y="3952567"/>
            <a:ext cx="3121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rgbClr val="FFD745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D745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D745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D745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D745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D745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D745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D745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D745"/>
                </a:solidFill>
              </a:defRPr>
            </a:lvl9pPr>
          </a:lstStyle>
          <a:p>
            <a:endParaRPr/>
          </a:p>
        </p:txBody>
      </p:sp>
      <p:sp>
        <p:nvSpPr>
          <p:cNvPr id="215" name="Google Shape;215;p14"/>
          <p:cNvSpPr txBox="1">
            <a:spLocks noGrp="1"/>
          </p:cNvSpPr>
          <p:nvPr>
            <p:ph type="subTitle" idx="5"/>
          </p:nvPr>
        </p:nvSpPr>
        <p:spPr>
          <a:xfrm>
            <a:off x="4540317" y="3952567"/>
            <a:ext cx="3121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rgbClr val="FFD745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D745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D745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D745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D745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D745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D745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D745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D745"/>
                </a:solidFill>
              </a:defRPr>
            </a:lvl9pPr>
          </a:lstStyle>
          <a:p>
            <a:endParaRPr/>
          </a:p>
        </p:txBody>
      </p:sp>
      <p:sp>
        <p:nvSpPr>
          <p:cNvPr id="216" name="Google Shape;216;p14"/>
          <p:cNvSpPr txBox="1">
            <a:spLocks noGrp="1"/>
          </p:cNvSpPr>
          <p:nvPr>
            <p:ph type="subTitle" idx="6"/>
          </p:nvPr>
        </p:nvSpPr>
        <p:spPr>
          <a:xfrm>
            <a:off x="7814067" y="3952567"/>
            <a:ext cx="3121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rgbClr val="FFD745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D745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D745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D745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D745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D745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D745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D745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D745"/>
                </a:solidFill>
              </a:defRPr>
            </a:lvl9pPr>
          </a:lstStyle>
          <a:p>
            <a:endParaRPr/>
          </a:p>
        </p:txBody>
      </p:sp>
      <p:sp>
        <p:nvSpPr>
          <p:cNvPr id="217" name="Google Shape;217;p14"/>
          <p:cNvSpPr txBox="1">
            <a:spLocks noGrp="1"/>
          </p:cNvSpPr>
          <p:nvPr>
            <p:ph type="title" idx="7" hasCustomPrompt="1"/>
          </p:nvPr>
        </p:nvSpPr>
        <p:spPr>
          <a:xfrm>
            <a:off x="1689767" y="2418517"/>
            <a:ext cx="2230800" cy="114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4000">
                <a:latin typeface="Poppins"/>
                <a:ea typeface="Poppins"/>
                <a:cs typeface="Poppins"/>
                <a:sym typeface="Poppi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18" name="Google Shape;218;p14"/>
          <p:cNvSpPr txBox="1">
            <a:spLocks noGrp="1"/>
          </p:cNvSpPr>
          <p:nvPr>
            <p:ph type="title" idx="8" hasCustomPrompt="1"/>
          </p:nvPr>
        </p:nvSpPr>
        <p:spPr>
          <a:xfrm>
            <a:off x="4980584" y="2418517"/>
            <a:ext cx="2230800" cy="114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4000">
                <a:latin typeface="Poppins"/>
                <a:ea typeface="Poppins"/>
                <a:cs typeface="Poppins"/>
                <a:sym typeface="Poppi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19" name="Google Shape;219;p14"/>
          <p:cNvSpPr txBox="1">
            <a:spLocks noGrp="1"/>
          </p:cNvSpPr>
          <p:nvPr>
            <p:ph type="title" idx="9" hasCustomPrompt="1"/>
          </p:nvPr>
        </p:nvSpPr>
        <p:spPr>
          <a:xfrm>
            <a:off x="8267121" y="2418517"/>
            <a:ext cx="2230800" cy="114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4000">
                <a:latin typeface="Poppins"/>
                <a:ea typeface="Poppins"/>
                <a:cs typeface="Poppins"/>
                <a:sym typeface="Poppi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2306888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1_Title Only 4">
    <p:bg>
      <p:bgPr>
        <a:solidFill>
          <a:schemeClr val="dk1"/>
        </a:solidFill>
        <a:effectLst/>
      </p:bgPr>
    </p:bg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14"/>
          <p:cNvSpPr/>
          <p:nvPr/>
        </p:nvSpPr>
        <p:spPr>
          <a:xfrm>
            <a:off x="-68998" y="4229651"/>
            <a:ext cx="3223811" cy="2671759"/>
          </a:xfrm>
          <a:custGeom>
            <a:avLst/>
            <a:gdLst/>
            <a:ahLst/>
            <a:cxnLst/>
            <a:rect l="l" t="t" r="r" b="b"/>
            <a:pathLst>
              <a:path w="3181392" h="2636604" extrusionOk="0">
                <a:moveTo>
                  <a:pt x="0" y="28183"/>
                </a:moveTo>
                <a:cubicBezTo>
                  <a:pt x="0" y="28183"/>
                  <a:pt x="740219" y="0"/>
                  <a:pt x="678645" y="811223"/>
                </a:cubicBezTo>
                <a:cubicBezTo>
                  <a:pt x="617071" y="1622456"/>
                  <a:pt x="1538763" y="1921382"/>
                  <a:pt x="2012060" y="1722098"/>
                </a:cubicBezTo>
                <a:cubicBezTo>
                  <a:pt x="2485358" y="1522814"/>
                  <a:pt x="3181392" y="1882087"/>
                  <a:pt x="3070034" y="2636604"/>
                </a:cubicBezTo>
                <a:lnTo>
                  <a:pt x="0" y="2636604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67" b="0" i="0" u="none" strike="noStrike" cap="none"/>
          </a:p>
        </p:txBody>
      </p:sp>
      <p:sp>
        <p:nvSpPr>
          <p:cNvPr id="202" name="Google Shape;202;p14"/>
          <p:cNvSpPr/>
          <p:nvPr/>
        </p:nvSpPr>
        <p:spPr>
          <a:xfrm>
            <a:off x="9525606" y="-46148"/>
            <a:ext cx="2764181" cy="3335333"/>
          </a:xfrm>
          <a:custGeom>
            <a:avLst/>
            <a:gdLst/>
            <a:ahLst/>
            <a:cxnLst/>
            <a:rect l="l" t="t" r="r" b="b"/>
            <a:pathLst>
              <a:path w="2727811" h="3291448" extrusionOk="0">
                <a:moveTo>
                  <a:pt x="29157" y="0"/>
                </a:moveTo>
                <a:cubicBezTo>
                  <a:pt x="29157" y="0"/>
                  <a:pt x="0" y="765820"/>
                  <a:pt x="839290" y="702119"/>
                </a:cubicBezTo>
                <a:cubicBezTo>
                  <a:pt x="1678590" y="638418"/>
                  <a:pt x="1987856" y="1591987"/>
                  <a:pt x="1781672" y="2081667"/>
                </a:cubicBezTo>
                <a:cubicBezTo>
                  <a:pt x="1575498" y="2571337"/>
                  <a:pt x="1947195" y="3291448"/>
                  <a:pt x="2727811" y="3176238"/>
                </a:cubicBezTo>
                <a:lnTo>
                  <a:pt x="2727811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67" b="0" i="0" u="none" strike="noStrike" cap="none"/>
          </a:p>
        </p:txBody>
      </p:sp>
      <p:grpSp>
        <p:nvGrpSpPr>
          <p:cNvPr id="203" name="Google Shape;203;p14"/>
          <p:cNvGrpSpPr/>
          <p:nvPr/>
        </p:nvGrpSpPr>
        <p:grpSpPr>
          <a:xfrm>
            <a:off x="490732" y="491257"/>
            <a:ext cx="11090371" cy="5944692"/>
            <a:chOff x="368049" y="368442"/>
            <a:chExt cx="8317778" cy="4458519"/>
          </a:xfrm>
        </p:grpSpPr>
        <p:sp>
          <p:nvSpPr>
            <p:cNvPr id="204" name="Google Shape;204;p14"/>
            <p:cNvSpPr/>
            <p:nvPr/>
          </p:nvSpPr>
          <p:spPr>
            <a:xfrm>
              <a:off x="8426783" y="2488371"/>
              <a:ext cx="204461" cy="204453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 b="0" i="0" u="none" strike="noStrike" cap="none"/>
            </a:p>
          </p:txBody>
        </p:sp>
        <p:sp>
          <p:nvSpPr>
            <p:cNvPr id="205" name="Google Shape;205;p14"/>
            <p:cNvSpPr/>
            <p:nvPr/>
          </p:nvSpPr>
          <p:spPr>
            <a:xfrm>
              <a:off x="368049" y="2477474"/>
              <a:ext cx="204461" cy="204453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190" y="9332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 b="0" i="0" u="none" strike="noStrike" cap="none"/>
            </a:p>
          </p:txBody>
        </p:sp>
        <p:sp>
          <p:nvSpPr>
            <p:cNvPr id="206" name="Google Shape;206;p14"/>
            <p:cNvSpPr/>
            <p:nvPr/>
          </p:nvSpPr>
          <p:spPr>
            <a:xfrm>
              <a:off x="470324" y="4542300"/>
              <a:ext cx="471620" cy="284661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 b="0" i="0" u="none" strike="noStrike" cap="none"/>
            </a:p>
          </p:txBody>
        </p:sp>
        <p:sp>
          <p:nvSpPr>
            <p:cNvPr id="207" name="Google Shape;207;p14"/>
            <p:cNvSpPr/>
            <p:nvPr/>
          </p:nvSpPr>
          <p:spPr>
            <a:xfrm>
              <a:off x="8341519" y="368442"/>
              <a:ext cx="259059" cy="162531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 b="0" i="0" u="none" strike="noStrike" cap="none"/>
            </a:p>
          </p:txBody>
        </p:sp>
        <p:sp>
          <p:nvSpPr>
            <p:cNvPr id="208" name="Google Shape;208;p14"/>
            <p:cNvSpPr/>
            <p:nvPr/>
          </p:nvSpPr>
          <p:spPr>
            <a:xfrm>
              <a:off x="431553" y="400876"/>
              <a:ext cx="259059" cy="162531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 b="0" i="0" u="none" strike="noStrike" cap="none"/>
            </a:p>
          </p:txBody>
        </p:sp>
        <p:sp>
          <p:nvSpPr>
            <p:cNvPr id="209" name="Google Shape;209;p14"/>
            <p:cNvSpPr/>
            <p:nvPr/>
          </p:nvSpPr>
          <p:spPr>
            <a:xfrm>
              <a:off x="8426769" y="4603417"/>
              <a:ext cx="259059" cy="162531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 b="0" i="0" u="none" strike="noStrike" cap="none"/>
            </a:p>
          </p:txBody>
        </p:sp>
      </p:grpSp>
      <p:sp>
        <p:nvSpPr>
          <p:cNvPr id="210" name="Google Shape;210;p14"/>
          <p:cNvSpPr txBox="1">
            <a:spLocks noGrp="1"/>
          </p:cNvSpPr>
          <p:nvPr>
            <p:ph type="title"/>
          </p:nvPr>
        </p:nvSpPr>
        <p:spPr>
          <a:xfrm>
            <a:off x="415600" y="984560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467">
                <a:latin typeface="Poppins"/>
                <a:ea typeface="Poppins"/>
                <a:cs typeface="Poppins"/>
                <a:sym typeface="Poppi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11" name="Google Shape;211;p14"/>
          <p:cNvSpPr txBox="1">
            <a:spLocks noGrp="1"/>
          </p:cNvSpPr>
          <p:nvPr>
            <p:ph type="subTitle" idx="1"/>
          </p:nvPr>
        </p:nvSpPr>
        <p:spPr>
          <a:xfrm>
            <a:off x="1244551" y="4532800"/>
            <a:ext cx="3121200" cy="127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12" name="Google Shape;212;p14"/>
          <p:cNvSpPr txBox="1">
            <a:spLocks noGrp="1"/>
          </p:cNvSpPr>
          <p:nvPr>
            <p:ph type="subTitle" idx="2"/>
          </p:nvPr>
        </p:nvSpPr>
        <p:spPr>
          <a:xfrm>
            <a:off x="4533917" y="4532800"/>
            <a:ext cx="3121600" cy="127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None/>
              <a:defRPr/>
            </a:lvl1pPr>
            <a:lvl2pPr lvl="1" algn="ctr" rtl="0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None/>
              <a:defRPr/>
            </a:lvl2pPr>
            <a:lvl3pPr lvl="2" algn="ctr" rtl="0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None/>
              <a:defRPr/>
            </a:lvl3pPr>
            <a:lvl4pPr lvl="3" algn="ctr" rtl="0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None/>
              <a:defRPr/>
            </a:lvl4pPr>
            <a:lvl5pPr lvl="4" algn="ctr" rtl="0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None/>
              <a:defRPr/>
            </a:lvl5pPr>
            <a:lvl6pPr lvl="5" algn="ctr" rtl="0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None/>
              <a:defRPr/>
            </a:lvl6pPr>
            <a:lvl7pPr lvl="6" algn="ctr" rtl="0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None/>
              <a:defRPr/>
            </a:lvl7pPr>
            <a:lvl8pPr lvl="7" algn="ctr" rtl="0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None/>
              <a:defRPr/>
            </a:lvl8pPr>
            <a:lvl9pPr lvl="8" algn="ctr" rtl="0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13" name="Google Shape;213;p14"/>
          <p:cNvSpPr txBox="1">
            <a:spLocks noGrp="1"/>
          </p:cNvSpPr>
          <p:nvPr>
            <p:ph type="subTitle" idx="3"/>
          </p:nvPr>
        </p:nvSpPr>
        <p:spPr>
          <a:xfrm>
            <a:off x="7823684" y="4532800"/>
            <a:ext cx="3121600" cy="127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14" name="Google Shape;214;p14"/>
          <p:cNvSpPr txBox="1">
            <a:spLocks noGrp="1"/>
          </p:cNvSpPr>
          <p:nvPr>
            <p:ph type="subTitle" idx="4"/>
          </p:nvPr>
        </p:nvSpPr>
        <p:spPr>
          <a:xfrm>
            <a:off x="1244273" y="3952567"/>
            <a:ext cx="3121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rgbClr val="FFD745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D745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D745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D745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D745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D745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D745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D745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D745"/>
                </a:solidFill>
              </a:defRPr>
            </a:lvl9pPr>
          </a:lstStyle>
          <a:p>
            <a:endParaRPr/>
          </a:p>
        </p:txBody>
      </p:sp>
      <p:sp>
        <p:nvSpPr>
          <p:cNvPr id="215" name="Google Shape;215;p14"/>
          <p:cNvSpPr txBox="1">
            <a:spLocks noGrp="1"/>
          </p:cNvSpPr>
          <p:nvPr>
            <p:ph type="subTitle" idx="5"/>
          </p:nvPr>
        </p:nvSpPr>
        <p:spPr>
          <a:xfrm>
            <a:off x="4540317" y="3952567"/>
            <a:ext cx="3121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rgbClr val="FFD745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D745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D745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D745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D745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D745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D745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D745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D745"/>
                </a:solidFill>
              </a:defRPr>
            </a:lvl9pPr>
          </a:lstStyle>
          <a:p>
            <a:endParaRPr/>
          </a:p>
        </p:txBody>
      </p:sp>
      <p:sp>
        <p:nvSpPr>
          <p:cNvPr id="216" name="Google Shape;216;p14"/>
          <p:cNvSpPr txBox="1">
            <a:spLocks noGrp="1"/>
          </p:cNvSpPr>
          <p:nvPr>
            <p:ph type="subTitle" idx="6"/>
          </p:nvPr>
        </p:nvSpPr>
        <p:spPr>
          <a:xfrm>
            <a:off x="7814067" y="3952567"/>
            <a:ext cx="3121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rgbClr val="FFD745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D745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D745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D745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D745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D745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D745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D745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D745"/>
                </a:solidFill>
              </a:defRPr>
            </a:lvl9pPr>
          </a:lstStyle>
          <a:p>
            <a:endParaRPr/>
          </a:p>
        </p:txBody>
      </p:sp>
      <p:sp>
        <p:nvSpPr>
          <p:cNvPr id="217" name="Google Shape;217;p14"/>
          <p:cNvSpPr txBox="1">
            <a:spLocks noGrp="1"/>
          </p:cNvSpPr>
          <p:nvPr>
            <p:ph type="title" idx="7" hasCustomPrompt="1"/>
          </p:nvPr>
        </p:nvSpPr>
        <p:spPr>
          <a:xfrm>
            <a:off x="1689767" y="2418517"/>
            <a:ext cx="2230800" cy="114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4000">
                <a:latin typeface="Poppins"/>
                <a:ea typeface="Poppins"/>
                <a:cs typeface="Poppins"/>
                <a:sym typeface="Poppi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18" name="Google Shape;218;p14"/>
          <p:cNvSpPr txBox="1">
            <a:spLocks noGrp="1"/>
          </p:cNvSpPr>
          <p:nvPr>
            <p:ph type="title" idx="8" hasCustomPrompt="1"/>
          </p:nvPr>
        </p:nvSpPr>
        <p:spPr>
          <a:xfrm>
            <a:off x="4980584" y="2418517"/>
            <a:ext cx="2230800" cy="114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4000">
                <a:latin typeface="Poppins"/>
                <a:ea typeface="Poppins"/>
                <a:cs typeface="Poppins"/>
                <a:sym typeface="Poppi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19" name="Google Shape;219;p14"/>
          <p:cNvSpPr txBox="1">
            <a:spLocks noGrp="1"/>
          </p:cNvSpPr>
          <p:nvPr>
            <p:ph type="title" idx="9" hasCustomPrompt="1"/>
          </p:nvPr>
        </p:nvSpPr>
        <p:spPr>
          <a:xfrm>
            <a:off x="8267121" y="2418517"/>
            <a:ext cx="2230800" cy="114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4000">
                <a:latin typeface="Poppins"/>
                <a:ea typeface="Poppins"/>
                <a:cs typeface="Poppins"/>
                <a:sym typeface="Poppi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4200462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hree Columns">
  <p:cSld name="Title + Three Columns">
    <p:bg>
      <p:bgPr>
        <a:solidFill>
          <a:schemeClr val="lt1"/>
        </a:solidFill>
        <a:effectLst/>
      </p:bgPr>
    </p:bg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15"/>
          <p:cNvSpPr txBox="1">
            <a:spLocks noGrp="1"/>
          </p:cNvSpPr>
          <p:nvPr>
            <p:ph type="subTitle" idx="1"/>
          </p:nvPr>
        </p:nvSpPr>
        <p:spPr>
          <a:xfrm>
            <a:off x="1760797" y="4319568"/>
            <a:ext cx="2201200" cy="127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22" name="Google Shape;222;p15"/>
          <p:cNvSpPr txBox="1">
            <a:spLocks noGrp="1"/>
          </p:cNvSpPr>
          <p:nvPr>
            <p:ph type="title"/>
          </p:nvPr>
        </p:nvSpPr>
        <p:spPr>
          <a:xfrm>
            <a:off x="1076333" y="987552"/>
            <a:ext cx="9832000" cy="7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467">
                <a:latin typeface="Poppins"/>
                <a:ea typeface="Poppins"/>
                <a:cs typeface="Poppins"/>
                <a:sym typeface="Poppi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>
                <a:latin typeface="Poppins"/>
                <a:ea typeface="Poppins"/>
                <a:cs typeface="Poppins"/>
                <a:sym typeface="Poppin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>
                <a:latin typeface="Poppins"/>
                <a:ea typeface="Poppins"/>
                <a:cs typeface="Poppins"/>
                <a:sym typeface="Poppin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>
                <a:latin typeface="Poppins"/>
                <a:ea typeface="Poppins"/>
                <a:cs typeface="Poppins"/>
                <a:sym typeface="Poppin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>
                <a:latin typeface="Poppins"/>
                <a:ea typeface="Poppins"/>
                <a:cs typeface="Poppins"/>
                <a:sym typeface="Poppin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>
                <a:latin typeface="Poppins"/>
                <a:ea typeface="Poppins"/>
                <a:cs typeface="Poppins"/>
                <a:sym typeface="Poppin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>
                <a:latin typeface="Poppins"/>
                <a:ea typeface="Poppins"/>
                <a:cs typeface="Poppins"/>
                <a:sym typeface="Poppin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>
                <a:latin typeface="Poppins"/>
                <a:ea typeface="Poppins"/>
                <a:cs typeface="Poppins"/>
                <a:sym typeface="Poppin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223" name="Google Shape;223;p15"/>
          <p:cNvSpPr txBox="1">
            <a:spLocks noGrp="1"/>
          </p:cNvSpPr>
          <p:nvPr>
            <p:ph type="subTitle" idx="2"/>
          </p:nvPr>
        </p:nvSpPr>
        <p:spPr>
          <a:xfrm>
            <a:off x="4994205" y="4319568"/>
            <a:ext cx="2206800" cy="127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24" name="Google Shape;224;p15"/>
          <p:cNvSpPr txBox="1">
            <a:spLocks noGrp="1"/>
          </p:cNvSpPr>
          <p:nvPr>
            <p:ph type="subTitle" idx="3"/>
          </p:nvPr>
        </p:nvSpPr>
        <p:spPr>
          <a:xfrm>
            <a:off x="8301016" y="4319568"/>
            <a:ext cx="2206800" cy="127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grpSp>
        <p:nvGrpSpPr>
          <p:cNvPr id="225" name="Google Shape;225;p15"/>
          <p:cNvGrpSpPr/>
          <p:nvPr/>
        </p:nvGrpSpPr>
        <p:grpSpPr>
          <a:xfrm>
            <a:off x="349514" y="251219"/>
            <a:ext cx="11488855" cy="6277764"/>
            <a:chOff x="262135" y="188414"/>
            <a:chExt cx="8616641" cy="4708323"/>
          </a:xfrm>
        </p:grpSpPr>
        <p:grpSp>
          <p:nvGrpSpPr>
            <p:cNvPr id="226" name="Google Shape;226;p15"/>
            <p:cNvGrpSpPr/>
            <p:nvPr/>
          </p:nvGrpSpPr>
          <p:grpSpPr>
            <a:xfrm>
              <a:off x="262135" y="188414"/>
              <a:ext cx="8616641" cy="4708323"/>
              <a:chOff x="262135" y="188414"/>
              <a:chExt cx="8616641" cy="4708323"/>
            </a:xfrm>
          </p:grpSpPr>
          <p:sp>
            <p:nvSpPr>
              <p:cNvPr id="227" name="Google Shape;227;p15"/>
              <p:cNvSpPr/>
              <p:nvPr/>
            </p:nvSpPr>
            <p:spPr>
              <a:xfrm>
                <a:off x="7066541" y="4670630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27"/>
                    </a:lnTo>
                    <a:cubicBezTo>
                      <a:pt x="175704" y="250570"/>
                      <a:pt x="157257" y="269017"/>
                      <a:pt x="134514" y="269017"/>
                    </a:cubicBezTo>
                    <a:cubicBezTo>
                      <a:pt x="111770" y="269017"/>
                      <a:pt x="93323" y="250570"/>
                      <a:pt x="93323" y="227827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57" y="175704"/>
                      <a:pt x="0" y="157268"/>
                      <a:pt x="0" y="134514"/>
                    </a:cubicBezTo>
                    <a:cubicBezTo>
                      <a:pt x="0" y="111759"/>
                      <a:pt x="18457" y="93323"/>
                      <a:pt x="41190" y="9332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 b="0" i="0" u="none" strike="noStrike" cap="none"/>
              </a:p>
            </p:txBody>
          </p:sp>
          <p:sp>
            <p:nvSpPr>
              <p:cNvPr id="228" name="Google Shape;228;p15"/>
              <p:cNvSpPr/>
              <p:nvPr/>
            </p:nvSpPr>
            <p:spPr>
              <a:xfrm>
                <a:off x="1671079" y="188414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4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16"/>
                    </a:lnTo>
                    <a:cubicBezTo>
                      <a:pt x="175704" y="250581"/>
                      <a:pt x="15724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16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 b="0" i="0" u="none" strike="noStrike" cap="none"/>
              </a:p>
            </p:txBody>
          </p:sp>
          <p:sp>
            <p:nvSpPr>
              <p:cNvPr id="229" name="Google Shape;229;p15"/>
              <p:cNvSpPr/>
              <p:nvPr/>
            </p:nvSpPr>
            <p:spPr>
              <a:xfrm>
                <a:off x="6024098" y="274080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 b="0" i="0" u="none" strike="noStrike" cap="none"/>
              </a:p>
            </p:txBody>
          </p:sp>
          <p:sp>
            <p:nvSpPr>
              <p:cNvPr id="230" name="Google Shape;230;p15"/>
              <p:cNvSpPr/>
              <p:nvPr/>
            </p:nvSpPr>
            <p:spPr>
              <a:xfrm>
                <a:off x="8676998" y="1943199"/>
                <a:ext cx="201779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38" h="269017" extrusionOk="0">
                    <a:moveTo>
                      <a:pt x="41200" y="93323"/>
                    </a:moveTo>
                    <a:lnTo>
                      <a:pt x="93334" y="93323"/>
                    </a:lnTo>
                    <a:lnTo>
                      <a:pt x="93334" y="41190"/>
                    </a:lnTo>
                    <a:cubicBezTo>
                      <a:pt x="93334" y="18436"/>
                      <a:pt x="111781" y="0"/>
                      <a:pt x="134524" y="0"/>
                    </a:cubicBezTo>
                    <a:cubicBezTo>
                      <a:pt x="157268" y="0"/>
                      <a:pt x="175715" y="18436"/>
                      <a:pt x="175715" y="41190"/>
                    </a:cubicBezTo>
                    <a:lnTo>
                      <a:pt x="175715" y="93323"/>
                    </a:lnTo>
                    <a:lnTo>
                      <a:pt x="227848" y="93323"/>
                    </a:lnTo>
                    <a:cubicBezTo>
                      <a:pt x="250592" y="93323"/>
                      <a:pt x="269038" y="111759"/>
                      <a:pt x="269038" y="134514"/>
                    </a:cubicBezTo>
                    <a:cubicBezTo>
                      <a:pt x="269038" y="157268"/>
                      <a:pt x="250592" y="175704"/>
                      <a:pt x="227848" y="175704"/>
                    </a:cubicBezTo>
                    <a:lnTo>
                      <a:pt x="175715" y="175704"/>
                    </a:lnTo>
                    <a:lnTo>
                      <a:pt x="175715" y="227827"/>
                    </a:lnTo>
                    <a:cubicBezTo>
                      <a:pt x="175715" y="250581"/>
                      <a:pt x="157268" y="269017"/>
                      <a:pt x="134524" y="269017"/>
                    </a:cubicBezTo>
                    <a:cubicBezTo>
                      <a:pt x="111781" y="269017"/>
                      <a:pt x="93334" y="250581"/>
                      <a:pt x="93334" y="227827"/>
                    </a:cubicBezTo>
                    <a:lnTo>
                      <a:pt x="93334" y="175704"/>
                    </a:lnTo>
                    <a:lnTo>
                      <a:pt x="41200" y="175704"/>
                    </a:lnTo>
                    <a:cubicBezTo>
                      <a:pt x="18457" y="175704"/>
                      <a:pt x="0" y="157268"/>
                      <a:pt x="0" y="134514"/>
                    </a:cubicBezTo>
                    <a:cubicBezTo>
                      <a:pt x="0" y="111759"/>
                      <a:pt x="18457" y="93323"/>
                      <a:pt x="41200" y="9332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 b="0" i="0" u="none" strike="noStrike" cap="none"/>
              </a:p>
            </p:txBody>
          </p:sp>
          <p:sp>
            <p:nvSpPr>
              <p:cNvPr id="231" name="Google Shape;231;p15"/>
              <p:cNvSpPr/>
              <p:nvPr/>
            </p:nvSpPr>
            <p:spPr>
              <a:xfrm>
                <a:off x="262135" y="2103752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24"/>
                    </a:cubicBezTo>
                    <a:cubicBezTo>
                      <a:pt x="269028" y="157268"/>
                      <a:pt x="250581" y="175715"/>
                      <a:pt x="227837" y="175715"/>
                    </a:cubicBezTo>
                    <a:lnTo>
                      <a:pt x="175704" y="175715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15"/>
                    </a:lnTo>
                    <a:lnTo>
                      <a:pt x="41190" y="175715"/>
                    </a:lnTo>
                    <a:cubicBezTo>
                      <a:pt x="18446" y="175715"/>
                      <a:pt x="0" y="157268"/>
                      <a:pt x="0" y="13452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 b="0" i="0" u="none" strike="noStrike" cap="none"/>
              </a:p>
            </p:txBody>
          </p:sp>
          <p:sp>
            <p:nvSpPr>
              <p:cNvPr id="232" name="Google Shape;232;p15"/>
              <p:cNvSpPr/>
              <p:nvPr/>
            </p:nvSpPr>
            <p:spPr>
              <a:xfrm>
                <a:off x="2944366" y="4694302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79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79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27"/>
                    </a:lnTo>
                    <a:cubicBezTo>
                      <a:pt x="175704" y="250570"/>
                      <a:pt x="157257" y="269017"/>
                      <a:pt x="134514" y="269017"/>
                    </a:cubicBezTo>
                    <a:cubicBezTo>
                      <a:pt x="111770" y="269017"/>
                      <a:pt x="93323" y="250570"/>
                      <a:pt x="93323" y="227827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 b="0" i="0" u="none" strike="noStrike" cap="none"/>
              </a:p>
            </p:txBody>
          </p:sp>
          <p:sp>
            <p:nvSpPr>
              <p:cNvPr id="233" name="Google Shape;233;p15"/>
              <p:cNvSpPr/>
              <p:nvPr/>
            </p:nvSpPr>
            <p:spPr>
              <a:xfrm>
                <a:off x="4038555" y="226740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74415" y="213857"/>
                    </a:moveTo>
                    <a:lnTo>
                      <a:pt x="85026" y="213857"/>
                    </a:lnTo>
                    <a:cubicBezTo>
                      <a:pt x="38142" y="213857"/>
                      <a:pt x="0" y="175715"/>
                      <a:pt x="0" y="128830"/>
                    </a:cubicBezTo>
                    <a:cubicBezTo>
                      <a:pt x="0" y="81946"/>
                      <a:pt x="38142" y="43804"/>
                      <a:pt x="85026" y="43804"/>
                    </a:cubicBezTo>
                    <a:cubicBezTo>
                      <a:pt x="88444" y="43804"/>
                      <a:pt x="91863" y="44016"/>
                      <a:pt x="95260" y="44439"/>
                    </a:cubicBezTo>
                    <a:cubicBezTo>
                      <a:pt x="115167" y="16679"/>
                      <a:pt x="147118" y="0"/>
                      <a:pt x="182043" y="0"/>
                    </a:cubicBezTo>
                    <a:cubicBezTo>
                      <a:pt x="232367" y="0"/>
                      <a:pt x="274785" y="34702"/>
                      <a:pt x="286046" y="81957"/>
                    </a:cubicBezTo>
                    <a:cubicBezTo>
                      <a:pt x="317171" y="87471"/>
                      <a:pt x="340867" y="114712"/>
                      <a:pt x="340867" y="147394"/>
                    </a:cubicBezTo>
                    <a:cubicBezTo>
                      <a:pt x="340867" y="184044"/>
                      <a:pt x="311054" y="213857"/>
                      <a:pt x="274415" y="213857"/>
                    </a:cubicBezTo>
                    <a:close/>
                    <a:moveTo>
                      <a:pt x="85026" y="86137"/>
                    </a:moveTo>
                    <a:cubicBezTo>
                      <a:pt x="61478" y="86137"/>
                      <a:pt x="42333" y="105293"/>
                      <a:pt x="42333" y="128830"/>
                    </a:cubicBezTo>
                    <a:cubicBezTo>
                      <a:pt x="42333" y="152378"/>
                      <a:pt x="61478" y="171524"/>
                      <a:pt x="85026" y="171524"/>
                    </a:cubicBezTo>
                    <a:lnTo>
                      <a:pt x="274415" y="171524"/>
                    </a:lnTo>
                    <a:cubicBezTo>
                      <a:pt x="287707" y="171524"/>
                      <a:pt x="298534" y="160707"/>
                      <a:pt x="298534" y="147394"/>
                    </a:cubicBezTo>
                    <a:cubicBezTo>
                      <a:pt x="298534" y="134090"/>
                      <a:pt x="287707" y="123274"/>
                      <a:pt x="274415" y="123274"/>
                    </a:cubicBezTo>
                    <a:cubicBezTo>
                      <a:pt x="273198" y="123274"/>
                      <a:pt x="272012" y="123401"/>
                      <a:pt x="270848" y="123581"/>
                    </a:cubicBezTo>
                    <a:lnTo>
                      <a:pt x="247702" y="127063"/>
                    </a:lnTo>
                    <a:lnTo>
                      <a:pt x="246559" y="103695"/>
                    </a:lnTo>
                    <a:cubicBezTo>
                      <a:pt x="244866" y="69289"/>
                      <a:pt x="216524" y="42333"/>
                      <a:pt x="182043" y="42333"/>
                    </a:cubicBezTo>
                    <a:cubicBezTo>
                      <a:pt x="157511" y="42333"/>
                      <a:pt x="135403" y="55954"/>
                      <a:pt x="124332" y="77903"/>
                    </a:cubicBezTo>
                    <a:lnTo>
                      <a:pt x="116067" y="94286"/>
                    </a:lnTo>
                    <a:lnTo>
                      <a:pt x="98689" y="88423"/>
                    </a:lnTo>
                    <a:cubicBezTo>
                      <a:pt x="94181" y="86899"/>
                      <a:pt x="89587" y="86137"/>
                      <a:pt x="85026" y="86137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 b="0" i="0" u="none" strike="noStrike" cap="none"/>
              </a:p>
            </p:txBody>
          </p:sp>
          <p:sp>
            <p:nvSpPr>
              <p:cNvPr id="234" name="Google Shape;234;p15"/>
              <p:cNvSpPr/>
              <p:nvPr/>
            </p:nvSpPr>
            <p:spPr>
              <a:xfrm>
                <a:off x="4892693" y="4598603"/>
                <a:ext cx="465415" cy="281852"/>
              </a:xfrm>
              <a:custGeom>
                <a:avLst/>
                <a:gdLst/>
                <a:ahLst/>
                <a:cxnLst/>
                <a:rect l="l" t="t" r="r" b="b"/>
                <a:pathLst>
                  <a:path w="620553" h="374554" extrusionOk="0">
                    <a:moveTo>
                      <a:pt x="475689" y="374554"/>
                    </a:moveTo>
                    <a:lnTo>
                      <a:pt x="108902" y="374554"/>
                    </a:lnTo>
                    <a:cubicBezTo>
                      <a:pt x="48852" y="374554"/>
                      <a:pt x="0" y="325712"/>
                      <a:pt x="0" y="265662"/>
                    </a:cubicBezTo>
                    <a:cubicBezTo>
                      <a:pt x="0" y="207602"/>
                      <a:pt x="45656" y="160019"/>
                      <a:pt x="102965" y="156919"/>
                    </a:cubicBezTo>
                    <a:cubicBezTo>
                      <a:pt x="117485" y="67405"/>
                      <a:pt x="194955" y="0"/>
                      <a:pt x="287792" y="0"/>
                    </a:cubicBezTo>
                    <a:cubicBezTo>
                      <a:pt x="353059" y="0"/>
                      <a:pt x="412411" y="33263"/>
                      <a:pt x="446510" y="87862"/>
                    </a:cubicBezTo>
                    <a:cubicBezTo>
                      <a:pt x="456152" y="85862"/>
                      <a:pt x="465910" y="84846"/>
                      <a:pt x="475689" y="84846"/>
                    </a:cubicBezTo>
                    <a:cubicBezTo>
                      <a:pt x="555561" y="84846"/>
                      <a:pt x="620553" y="149838"/>
                      <a:pt x="620553" y="229711"/>
                    </a:cubicBezTo>
                    <a:cubicBezTo>
                      <a:pt x="620553" y="309573"/>
                      <a:pt x="555561" y="374554"/>
                      <a:pt x="475689" y="374554"/>
                    </a:cubicBezTo>
                    <a:close/>
                    <a:moveTo>
                      <a:pt x="108902" y="199093"/>
                    </a:moveTo>
                    <a:cubicBezTo>
                      <a:pt x="72188" y="199093"/>
                      <a:pt x="42333" y="228949"/>
                      <a:pt x="42333" y="265662"/>
                    </a:cubicBezTo>
                    <a:cubicBezTo>
                      <a:pt x="42333" y="302365"/>
                      <a:pt x="72188" y="332221"/>
                      <a:pt x="108902" y="332221"/>
                    </a:cubicBezTo>
                    <a:lnTo>
                      <a:pt x="475689" y="332221"/>
                    </a:lnTo>
                    <a:cubicBezTo>
                      <a:pt x="532225" y="332221"/>
                      <a:pt x="578220" y="286226"/>
                      <a:pt x="578220" y="229711"/>
                    </a:cubicBezTo>
                    <a:cubicBezTo>
                      <a:pt x="578220" y="173175"/>
                      <a:pt x="532225" y="127179"/>
                      <a:pt x="475689" y="127179"/>
                    </a:cubicBezTo>
                    <a:cubicBezTo>
                      <a:pt x="464682" y="127179"/>
                      <a:pt x="453654" y="129021"/>
                      <a:pt x="442933" y="132640"/>
                    </a:cubicBezTo>
                    <a:lnTo>
                      <a:pt x="425534" y="138514"/>
                    </a:lnTo>
                    <a:lnTo>
                      <a:pt x="417258" y="122121"/>
                    </a:lnTo>
                    <a:cubicBezTo>
                      <a:pt x="392440" y="72908"/>
                      <a:pt x="342836" y="42333"/>
                      <a:pt x="287792" y="42333"/>
                    </a:cubicBezTo>
                    <a:cubicBezTo>
                      <a:pt x="210417" y="42333"/>
                      <a:pt x="146833" y="102817"/>
                      <a:pt x="143044" y="180033"/>
                    </a:cubicBezTo>
                    <a:lnTo>
                      <a:pt x="141890" y="203358"/>
                    </a:lnTo>
                    <a:lnTo>
                      <a:pt x="118787" y="199929"/>
                    </a:lnTo>
                    <a:cubicBezTo>
                      <a:pt x="114945" y="199358"/>
                      <a:pt x="111802" y="199093"/>
                      <a:pt x="108902" y="19909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 b="0" i="0" u="none" strike="noStrike" cap="none"/>
              </a:p>
            </p:txBody>
          </p:sp>
          <p:sp>
            <p:nvSpPr>
              <p:cNvPr id="235" name="Google Shape;235;p15"/>
              <p:cNvSpPr/>
              <p:nvPr/>
            </p:nvSpPr>
            <p:spPr>
              <a:xfrm>
                <a:off x="515528" y="4527116"/>
                <a:ext cx="465415" cy="281852"/>
              </a:xfrm>
              <a:custGeom>
                <a:avLst/>
                <a:gdLst/>
                <a:ahLst/>
                <a:cxnLst/>
                <a:rect l="l" t="t" r="r" b="b"/>
                <a:pathLst>
                  <a:path w="620553" h="374554" extrusionOk="0">
                    <a:moveTo>
                      <a:pt x="475689" y="374554"/>
                    </a:moveTo>
                    <a:lnTo>
                      <a:pt x="108902" y="374554"/>
                    </a:lnTo>
                    <a:cubicBezTo>
                      <a:pt x="48852" y="374554"/>
                      <a:pt x="0" y="325712"/>
                      <a:pt x="0" y="265662"/>
                    </a:cubicBezTo>
                    <a:cubicBezTo>
                      <a:pt x="0" y="207602"/>
                      <a:pt x="45656" y="160019"/>
                      <a:pt x="102965" y="156919"/>
                    </a:cubicBezTo>
                    <a:cubicBezTo>
                      <a:pt x="117485" y="67405"/>
                      <a:pt x="194955" y="0"/>
                      <a:pt x="287792" y="0"/>
                    </a:cubicBezTo>
                    <a:cubicBezTo>
                      <a:pt x="353059" y="0"/>
                      <a:pt x="412411" y="33263"/>
                      <a:pt x="446510" y="87862"/>
                    </a:cubicBezTo>
                    <a:cubicBezTo>
                      <a:pt x="456152" y="85862"/>
                      <a:pt x="465910" y="84846"/>
                      <a:pt x="475689" y="84846"/>
                    </a:cubicBezTo>
                    <a:cubicBezTo>
                      <a:pt x="555561" y="84846"/>
                      <a:pt x="620553" y="149838"/>
                      <a:pt x="620553" y="229711"/>
                    </a:cubicBezTo>
                    <a:cubicBezTo>
                      <a:pt x="620553" y="309573"/>
                      <a:pt x="555561" y="374554"/>
                      <a:pt x="475689" y="374554"/>
                    </a:cubicBezTo>
                    <a:close/>
                    <a:moveTo>
                      <a:pt x="108902" y="199093"/>
                    </a:moveTo>
                    <a:cubicBezTo>
                      <a:pt x="72188" y="199093"/>
                      <a:pt x="42333" y="228949"/>
                      <a:pt x="42333" y="265662"/>
                    </a:cubicBezTo>
                    <a:cubicBezTo>
                      <a:pt x="42333" y="302365"/>
                      <a:pt x="72188" y="332221"/>
                      <a:pt x="108902" y="332221"/>
                    </a:cubicBezTo>
                    <a:lnTo>
                      <a:pt x="475689" y="332221"/>
                    </a:lnTo>
                    <a:cubicBezTo>
                      <a:pt x="532225" y="332221"/>
                      <a:pt x="578220" y="286226"/>
                      <a:pt x="578220" y="229711"/>
                    </a:cubicBezTo>
                    <a:cubicBezTo>
                      <a:pt x="578220" y="173175"/>
                      <a:pt x="532225" y="127179"/>
                      <a:pt x="475689" y="127179"/>
                    </a:cubicBezTo>
                    <a:cubicBezTo>
                      <a:pt x="464682" y="127179"/>
                      <a:pt x="453654" y="129021"/>
                      <a:pt x="442933" y="132640"/>
                    </a:cubicBezTo>
                    <a:lnTo>
                      <a:pt x="425534" y="138514"/>
                    </a:lnTo>
                    <a:lnTo>
                      <a:pt x="417258" y="122121"/>
                    </a:lnTo>
                    <a:cubicBezTo>
                      <a:pt x="392440" y="72908"/>
                      <a:pt x="342836" y="42333"/>
                      <a:pt x="287792" y="42333"/>
                    </a:cubicBezTo>
                    <a:cubicBezTo>
                      <a:pt x="210417" y="42333"/>
                      <a:pt x="146833" y="102817"/>
                      <a:pt x="143044" y="180033"/>
                    </a:cubicBezTo>
                    <a:lnTo>
                      <a:pt x="141890" y="203358"/>
                    </a:lnTo>
                    <a:lnTo>
                      <a:pt x="118787" y="199929"/>
                    </a:lnTo>
                    <a:cubicBezTo>
                      <a:pt x="114945" y="199358"/>
                      <a:pt x="111802" y="199093"/>
                      <a:pt x="108902" y="19909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 b="0" i="0" u="none" strike="noStrike" cap="none"/>
              </a:p>
            </p:txBody>
          </p:sp>
          <p:sp>
            <p:nvSpPr>
              <p:cNvPr id="236" name="Google Shape;236;p15"/>
              <p:cNvSpPr/>
              <p:nvPr/>
            </p:nvSpPr>
            <p:spPr>
              <a:xfrm>
                <a:off x="8288011" y="398667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 b="0" i="0" u="none" strike="noStrike" cap="none"/>
              </a:p>
            </p:txBody>
          </p:sp>
          <p:sp>
            <p:nvSpPr>
              <p:cNvPr id="237" name="Google Shape;237;p15"/>
              <p:cNvSpPr/>
              <p:nvPr/>
            </p:nvSpPr>
            <p:spPr>
              <a:xfrm>
                <a:off x="477243" y="430748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 b="0" i="0" u="none" strike="noStrike" cap="none"/>
              </a:p>
            </p:txBody>
          </p:sp>
        </p:grpSp>
        <p:sp>
          <p:nvSpPr>
            <p:cNvPr id="238" name="Google Shape;238;p15"/>
            <p:cNvSpPr/>
            <p:nvPr/>
          </p:nvSpPr>
          <p:spPr>
            <a:xfrm>
              <a:off x="8421361" y="4527117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 b="0" i="0" u="none" strike="noStrike" cap="none"/>
            </a:p>
          </p:txBody>
        </p:sp>
      </p:grpSp>
      <p:sp>
        <p:nvSpPr>
          <p:cNvPr id="239" name="Google Shape;239;p15"/>
          <p:cNvSpPr txBox="1">
            <a:spLocks noGrp="1"/>
          </p:cNvSpPr>
          <p:nvPr>
            <p:ph type="subTitle" idx="4"/>
          </p:nvPr>
        </p:nvSpPr>
        <p:spPr>
          <a:xfrm>
            <a:off x="1643104" y="3434533"/>
            <a:ext cx="2438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40" name="Google Shape;240;p15"/>
          <p:cNvSpPr txBox="1">
            <a:spLocks noGrp="1"/>
          </p:cNvSpPr>
          <p:nvPr>
            <p:ph type="subTitle" idx="5"/>
          </p:nvPr>
        </p:nvSpPr>
        <p:spPr>
          <a:xfrm>
            <a:off x="4887913" y="3434533"/>
            <a:ext cx="2438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41" name="Google Shape;241;p15"/>
          <p:cNvSpPr txBox="1">
            <a:spLocks noGrp="1"/>
          </p:cNvSpPr>
          <p:nvPr>
            <p:ph type="subTitle" idx="6"/>
          </p:nvPr>
        </p:nvSpPr>
        <p:spPr>
          <a:xfrm>
            <a:off x="8182949" y="3434533"/>
            <a:ext cx="2438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873021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83FD7-0B53-43CB-9D19-2CACB58D3510}" type="datetimeFigureOut">
              <a:rPr lang="en-US" smtClean="0"/>
              <a:t>11/24/2021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8B686F-49CF-44AB-BFE1-E08236E48B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30126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dk1"/>
        </a:solidFill>
        <a:effectLst/>
      </p:bgPr>
    </p:bg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5210883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2"/>
        </a:solidFill>
        <a:effectLst/>
      </p:bgPr>
    </p:bg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020257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bg>
      <p:bgPr>
        <a:solidFill>
          <a:schemeClr val="accent2"/>
        </a:solidFill>
        <a:effectLst/>
      </p:bgPr>
    </p:bg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p25"/>
          <p:cNvSpPr/>
          <p:nvPr/>
        </p:nvSpPr>
        <p:spPr>
          <a:xfrm rot="10800000">
            <a:off x="17" y="4713805"/>
            <a:ext cx="4255385" cy="5134659"/>
          </a:xfrm>
          <a:custGeom>
            <a:avLst/>
            <a:gdLst/>
            <a:ahLst/>
            <a:cxnLst/>
            <a:rect l="l" t="t" r="r" b="b"/>
            <a:pathLst>
              <a:path w="2727811" h="3291448" extrusionOk="0">
                <a:moveTo>
                  <a:pt x="29157" y="0"/>
                </a:moveTo>
                <a:cubicBezTo>
                  <a:pt x="29157" y="0"/>
                  <a:pt x="0" y="765820"/>
                  <a:pt x="839290" y="702119"/>
                </a:cubicBezTo>
                <a:cubicBezTo>
                  <a:pt x="1678590" y="638418"/>
                  <a:pt x="1987856" y="1591987"/>
                  <a:pt x="1781672" y="2081667"/>
                </a:cubicBezTo>
                <a:cubicBezTo>
                  <a:pt x="1575498" y="2571337"/>
                  <a:pt x="1947195" y="3291448"/>
                  <a:pt x="2727811" y="3176238"/>
                </a:cubicBezTo>
                <a:lnTo>
                  <a:pt x="2727811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67" b="0" i="0" u="none" strike="noStrike" cap="none"/>
          </a:p>
        </p:txBody>
      </p:sp>
      <p:sp>
        <p:nvSpPr>
          <p:cNvPr id="374" name="Google Shape;374;p25"/>
          <p:cNvSpPr txBox="1">
            <a:spLocks noGrp="1"/>
          </p:cNvSpPr>
          <p:nvPr>
            <p:ph type="title"/>
          </p:nvPr>
        </p:nvSpPr>
        <p:spPr>
          <a:xfrm>
            <a:off x="415600" y="969967"/>
            <a:ext cx="11360800" cy="80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467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75" name="Google Shape;375;p25"/>
          <p:cNvSpPr/>
          <p:nvPr/>
        </p:nvSpPr>
        <p:spPr>
          <a:xfrm>
            <a:off x="8569738" y="-46128"/>
            <a:ext cx="3718916" cy="4487341"/>
          </a:xfrm>
          <a:custGeom>
            <a:avLst/>
            <a:gdLst/>
            <a:ahLst/>
            <a:cxnLst/>
            <a:rect l="l" t="t" r="r" b="b"/>
            <a:pathLst>
              <a:path w="2727811" h="3291448" extrusionOk="0">
                <a:moveTo>
                  <a:pt x="29157" y="0"/>
                </a:moveTo>
                <a:cubicBezTo>
                  <a:pt x="29157" y="0"/>
                  <a:pt x="0" y="765820"/>
                  <a:pt x="839290" y="702119"/>
                </a:cubicBezTo>
                <a:cubicBezTo>
                  <a:pt x="1678590" y="638418"/>
                  <a:pt x="1987856" y="1591987"/>
                  <a:pt x="1781672" y="2081667"/>
                </a:cubicBezTo>
                <a:cubicBezTo>
                  <a:pt x="1575498" y="2571337"/>
                  <a:pt x="1947195" y="3291448"/>
                  <a:pt x="2727811" y="3176238"/>
                </a:cubicBezTo>
                <a:lnTo>
                  <a:pt x="2727811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67" b="0" i="0" u="none" strike="noStrike" cap="none"/>
          </a:p>
        </p:txBody>
      </p:sp>
      <p:sp>
        <p:nvSpPr>
          <p:cNvPr id="376" name="Google Shape;376;p25"/>
          <p:cNvSpPr/>
          <p:nvPr/>
        </p:nvSpPr>
        <p:spPr>
          <a:xfrm>
            <a:off x="11023978" y="4441195"/>
            <a:ext cx="272615" cy="272604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27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27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67" b="0" i="0" u="none" strike="noStrike" cap="none"/>
          </a:p>
        </p:txBody>
      </p:sp>
      <p:sp>
        <p:nvSpPr>
          <p:cNvPr id="377" name="Google Shape;377;p25"/>
          <p:cNvSpPr/>
          <p:nvPr/>
        </p:nvSpPr>
        <p:spPr>
          <a:xfrm>
            <a:off x="503366" y="546402"/>
            <a:ext cx="272615" cy="272604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27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27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57" y="175704"/>
                  <a:pt x="0" y="157268"/>
                  <a:pt x="0" y="134514"/>
                </a:cubicBezTo>
                <a:cubicBezTo>
                  <a:pt x="0" y="111759"/>
                  <a:pt x="18457" y="93323"/>
                  <a:pt x="41190" y="93323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67" b="0" i="0" u="none" strike="noStrike" cap="none"/>
          </a:p>
        </p:txBody>
      </p:sp>
      <p:sp>
        <p:nvSpPr>
          <p:cNvPr id="378" name="Google Shape;378;p25"/>
          <p:cNvSpPr/>
          <p:nvPr/>
        </p:nvSpPr>
        <p:spPr>
          <a:xfrm>
            <a:off x="11122026" y="491257"/>
            <a:ext cx="345412" cy="216708"/>
          </a:xfrm>
          <a:custGeom>
            <a:avLst/>
            <a:gdLst/>
            <a:ahLst/>
            <a:cxnLst/>
            <a:rect l="l" t="t" r="r" b="b"/>
            <a:pathLst>
              <a:path w="340867" h="213857" extrusionOk="0">
                <a:moveTo>
                  <a:pt x="255841" y="213857"/>
                </a:move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ubicBezTo>
                  <a:pt x="0" y="114712"/>
                  <a:pt x="23706" y="87471"/>
                  <a:pt x="54821" y="81957"/>
                </a:cubicBezTo>
                <a:cubicBezTo>
                  <a:pt x="66082" y="34692"/>
                  <a:pt x="108500" y="0"/>
                  <a:pt x="158834" y="0"/>
                </a:cubicBezTo>
                <a:cubicBezTo>
                  <a:pt x="193749" y="0"/>
                  <a:pt x="225710" y="16679"/>
                  <a:pt x="245607" y="44428"/>
                </a:cubicBezTo>
                <a:cubicBezTo>
                  <a:pt x="249004" y="44005"/>
                  <a:pt x="252412" y="43793"/>
                  <a:pt x="255841" y="43793"/>
                </a:cubicBezTo>
                <a:cubicBezTo>
                  <a:pt x="302715" y="43793"/>
                  <a:pt x="340867" y="81946"/>
                  <a:pt x="340867" y="128820"/>
                </a:cubicBezTo>
                <a:cubicBezTo>
                  <a:pt x="340867" y="175704"/>
                  <a:pt x="302715" y="213857"/>
                  <a:pt x="255841" y="213857"/>
                </a:cubicBezTo>
                <a:close/>
                <a:moveTo>
                  <a:pt x="66463" y="123264"/>
                </a:moveTo>
                <a:cubicBezTo>
                  <a:pt x="53149" y="123264"/>
                  <a:pt x="42333" y="134080"/>
                  <a:pt x="42333" y="147383"/>
                </a:cubicBezTo>
                <a:cubicBezTo>
                  <a:pt x="42333" y="160697"/>
                  <a:pt x="53149" y="171524"/>
                  <a:pt x="66463" y="171524"/>
                </a:cubicBezTo>
                <a:lnTo>
                  <a:pt x="255841" y="171524"/>
                </a:lnTo>
                <a:cubicBezTo>
                  <a:pt x="279378" y="171524"/>
                  <a:pt x="298534" y="152368"/>
                  <a:pt x="298534" y="128820"/>
                </a:cubicBezTo>
                <a:cubicBezTo>
                  <a:pt x="298534" y="105282"/>
                  <a:pt x="279378" y="86127"/>
                  <a:pt x="255841" y="86127"/>
                </a:cubicBezTo>
                <a:cubicBezTo>
                  <a:pt x="251280" y="86127"/>
                  <a:pt x="246676" y="86889"/>
                  <a:pt x="242178" y="88413"/>
                </a:cubicBezTo>
                <a:lnTo>
                  <a:pt x="224789" y="94265"/>
                </a:lnTo>
                <a:lnTo>
                  <a:pt x="216524" y="77882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43" y="42333"/>
                  <a:pt x="96001" y="69278"/>
                  <a:pt x="94318" y="103684"/>
                </a:cubicBezTo>
                <a:lnTo>
                  <a:pt x="93154" y="127063"/>
                </a:lnTo>
                <a:lnTo>
                  <a:pt x="70008" y="123570"/>
                </a:lnTo>
                <a:cubicBezTo>
                  <a:pt x="68855" y="123401"/>
                  <a:pt x="67669" y="123264"/>
                  <a:pt x="66463" y="12326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67" b="0" i="0" u="none" strike="noStrike" cap="none"/>
          </a:p>
        </p:txBody>
      </p:sp>
      <p:sp>
        <p:nvSpPr>
          <p:cNvPr id="379" name="Google Shape;379;p25"/>
          <p:cNvSpPr/>
          <p:nvPr/>
        </p:nvSpPr>
        <p:spPr>
          <a:xfrm>
            <a:off x="2146071" y="433535"/>
            <a:ext cx="345412" cy="216708"/>
          </a:xfrm>
          <a:custGeom>
            <a:avLst/>
            <a:gdLst/>
            <a:ahLst/>
            <a:cxnLst/>
            <a:rect l="l" t="t" r="r" b="b"/>
            <a:pathLst>
              <a:path w="340867" h="213857" extrusionOk="0">
                <a:moveTo>
                  <a:pt x="255841" y="213857"/>
                </a:move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ubicBezTo>
                  <a:pt x="0" y="114712"/>
                  <a:pt x="23706" y="87471"/>
                  <a:pt x="54821" y="81957"/>
                </a:cubicBezTo>
                <a:cubicBezTo>
                  <a:pt x="66082" y="34692"/>
                  <a:pt x="108500" y="0"/>
                  <a:pt x="158834" y="0"/>
                </a:cubicBezTo>
                <a:cubicBezTo>
                  <a:pt x="193749" y="0"/>
                  <a:pt x="225710" y="16679"/>
                  <a:pt x="245607" y="44428"/>
                </a:cubicBezTo>
                <a:cubicBezTo>
                  <a:pt x="249004" y="44005"/>
                  <a:pt x="252412" y="43793"/>
                  <a:pt x="255841" y="43793"/>
                </a:cubicBezTo>
                <a:cubicBezTo>
                  <a:pt x="302715" y="43793"/>
                  <a:pt x="340867" y="81946"/>
                  <a:pt x="340867" y="128820"/>
                </a:cubicBezTo>
                <a:cubicBezTo>
                  <a:pt x="340867" y="175704"/>
                  <a:pt x="302715" y="213857"/>
                  <a:pt x="255841" y="213857"/>
                </a:cubicBezTo>
                <a:close/>
                <a:moveTo>
                  <a:pt x="66463" y="123264"/>
                </a:moveTo>
                <a:cubicBezTo>
                  <a:pt x="53149" y="123264"/>
                  <a:pt x="42333" y="134080"/>
                  <a:pt x="42333" y="147383"/>
                </a:cubicBezTo>
                <a:cubicBezTo>
                  <a:pt x="42333" y="160697"/>
                  <a:pt x="53149" y="171524"/>
                  <a:pt x="66463" y="171524"/>
                </a:cubicBezTo>
                <a:lnTo>
                  <a:pt x="255841" y="171524"/>
                </a:lnTo>
                <a:cubicBezTo>
                  <a:pt x="279378" y="171524"/>
                  <a:pt x="298534" y="152368"/>
                  <a:pt x="298534" y="128820"/>
                </a:cubicBezTo>
                <a:cubicBezTo>
                  <a:pt x="298534" y="105282"/>
                  <a:pt x="279378" y="86127"/>
                  <a:pt x="255841" y="86127"/>
                </a:cubicBezTo>
                <a:cubicBezTo>
                  <a:pt x="251280" y="86127"/>
                  <a:pt x="246676" y="86889"/>
                  <a:pt x="242178" y="88413"/>
                </a:cubicBezTo>
                <a:lnTo>
                  <a:pt x="224789" y="94265"/>
                </a:lnTo>
                <a:lnTo>
                  <a:pt x="216524" y="77882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43" y="42333"/>
                  <a:pt x="96001" y="69278"/>
                  <a:pt x="94318" y="103684"/>
                </a:cubicBezTo>
                <a:lnTo>
                  <a:pt x="93154" y="127063"/>
                </a:lnTo>
                <a:lnTo>
                  <a:pt x="70008" y="123570"/>
                </a:lnTo>
                <a:cubicBezTo>
                  <a:pt x="68855" y="123401"/>
                  <a:pt x="67669" y="123264"/>
                  <a:pt x="66463" y="123264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67" b="0" i="0" u="none" strike="noStrike" cap="none"/>
          </a:p>
        </p:txBody>
      </p:sp>
      <p:sp>
        <p:nvSpPr>
          <p:cNvPr id="380" name="Google Shape;380;p25"/>
          <p:cNvSpPr/>
          <p:nvPr/>
        </p:nvSpPr>
        <p:spPr>
          <a:xfrm>
            <a:off x="10590750" y="6137806"/>
            <a:ext cx="345412" cy="216708"/>
          </a:xfrm>
          <a:custGeom>
            <a:avLst/>
            <a:gdLst/>
            <a:ahLst/>
            <a:cxnLst/>
            <a:rect l="l" t="t" r="r" b="b"/>
            <a:pathLst>
              <a:path w="340867" h="213857" extrusionOk="0">
                <a:moveTo>
                  <a:pt x="255841" y="213857"/>
                </a:move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ubicBezTo>
                  <a:pt x="0" y="114712"/>
                  <a:pt x="23706" y="87471"/>
                  <a:pt x="54821" y="81957"/>
                </a:cubicBezTo>
                <a:cubicBezTo>
                  <a:pt x="66082" y="34692"/>
                  <a:pt x="108500" y="0"/>
                  <a:pt x="158834" y="0"/>
                </a:cubicBezTo>
                <a:cubicBezTo>
                  <a:pt x="193749" y="0"/>
                  <a:pt x="225710" y="16679"/>
                  <a:pt x="245607" y="44428"/>
                </a:cubicBezTo>
                <a:cubicBezTo>
                  <a:pt x="249004" y="44005"/>
                  <a:pt x="252412" y="43793"/>
                  <a:pt x="255841" y="43793"/>
                </a:cubicBezTo>
                <a:cubicBezTo>
                  <a:pt x="302715" y="43793"/>
                  <a:pt x="340867" y="81946"/>
                  <a:pt x="340867" y="128820"/>
                </a:cubicBezTo>
                <a:cubicBezTo>
                  <a:pt x="340867" y="175704"/>
                  <a:pt x="302715" y="213857"/>
                  <a:pt x="255841" y="213857"/>
                </a:cubicBezTo>
                <a:close/>
                <a:moveTo>
                  <a:pt x="66463" y="123264"/>
                </a:moveTo>
                <a:cubicBezTo>
                  <a:pt x="53149" y="123264"/>
                  <a:pt x="42333" y="134080"/>
                  <a:pt x="42333" y="147383"/>
                </a:cubicBezTo>
                <a:cubicBezTo>
                  <a:pt x="42333" y="160697"/>
                  <a:pt x="53149" y="171524"/>
                  <a:pt x="66463" y="171524"/>
                </a:cubicBezTo>
                <a:lnTo>
                  <a:pt x="255841" y="171524"/>
                </a:lnTo>
                <a:cubicBezTo>
                  <a:pt x="279378" y="171524"/>
                  <a:pt x="298534" y="152368"/>
                  <a:pt x="298534" y="128820"/>
                </a:cubicBezTo>
                <a:cubicBezTo>
                  <a:pt x="298534" y="105282"/>
                  <a:pt x="279378" y="86127"/>
                  <a:pt x="255841" y="86127"/>
                </a:cubicBezTo>
                <a:cubicBezTo>
                  <a:pt x="251280" y="86127"/>
                  <a:pt x="246676" y="86889"/>
                  <a:pt x="242178" y="88413"/>
                </a:cubicBezTo>
                <a:lnTo>
                  <a:pt x="224789" y="94265"/>
                </a:lnTo>
                <a:lnTo>
                  <a:pt x="216524" y="77882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43" y="42333"/>
                  <a:pt x="96001" y="69278"/>
                  <a:pt x="94318" y="103684"/>
                </a:cubicBezTo>
                <a:lnTo>
                  <a:pt x="93154" y="127063"/>
                </a:lnTo>
                <a:lnTo>
                  <a:pt x="70008" y="123570"/>
                </a:lnTo>
                <a:cubicBezTo>
                  <a:pt x="68855" y="123401"/>
                  <a:pt x="67669" y="123264"/>
                  <a:pt x="66463" y="123264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67" b="0" i="0" u="none" strike="noStrike" cap="none"/>
          </a:p>
        </p:txBody>
      </p:sp>
      <p:sp>
        <p:nvSpPr>
          <p:cNvPr id="381" name="Google Shape;381;p25"/>
          <p:cNvSpPr/>
          <p:nvPr/>
        </p:nvSpPr>
        <p:spPr>
          <a:xfrm>
            <a:off x="8184245" y="6217629"/>
            <a:ext cx="272615" cy="272604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27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27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67" b="0" i="0" u="none" strike="noStrike" cap="none"/>
          </a:p>
        </p:txBody>
      </p:sp>
      <p:sp>
        <p:nvSpPr>
          <p:cNvPr id="382" name="Google Shape;382;p25"/>
          <p:cNvSpPr/>
          <p:nvPr/>
        </p:nvSpPr>
        <p:spPr>
          <a:xfrm>
            <a:off x="5750633" y="6137823"/>
            <a:ext cx="345412" cy="216708"/>
          </a:xfrm>
          <a:custGeom>
            <a:avLst/>
            <a:gdLst/>
            <a:ahLst/>
            <a:cxnLst/>
            <a:rect l="l" t="t" r="r" b="b"/>
            <a:pathLst>
              <a:path w="340867" h="213857" extrusionOk="0">
                <a:moveTo>
                  <a:pt x="255841" y="213857"/>
                </a:move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ubicBezTo>
                  <a:pt x="0" y="114712"/>
                  <a:pt x="23706" y="87471"/>
                  <a:pt x="54821" y="81957"/>
                </a:cubicBezTo>
                <a:cubicBezTo>
                  <a:pt x="66082" y="34692"/>
                  <a:pt x="108500" y="0"/>
                  <a:pt x="158834" y="0"/>
                </a:cubicBezTo>
                <a:cubicBezTo>
                  <a:pt x="193749" y="0"/>
                  <a:pt x="225710" y="16679"/>
                  <a:pt x="245607" y="44428"/>
                </a:cubicBezTo>
                <a:cubicBezTo>
                  <a:pt x="249004" y="44005"/>
                  <a:pt x="252412" y="43793"/>
                  <a:pt x="255841" y="43793"/>
                </a:cubicBezTo>
                <a:cubicBezTo>
                  <a:pt x="302715" y="43793"/>
                  <a:pt x="340867" y="81946"/>
                  <a:pt x="340867" y="128820"/>
                </a:cubicBezTo>
                <a:cubicBezTo>
                  <a:pt x="340867" y="175704"/>
                  <a:pt x="302715" y="213857"/>
                  <a:pt x="255841" y="213857"/>
                </a:cubicBezTo>
                <a:close/>
                <a:moveTo>
                  <a:pt x="66463" y="123264"/>
                </a:moveTo>
                <a:cubicBezTo>
                  <a:pt x="53149" y="123264"/>
                  <a:pt x="42333" y="134080"/>
                  <a:pt x="42333" y="147383"/>
                </a:cubicBezTo>
                <a:cubicBezTo>
                  <a:pt x="42333" y="160697"/>
                  <a:pt x="53149" y="171524"/>
                  <a:pt x="66463" y="171524"/>
                </a:cubicBezTo>
                <a:lnTo>
                  <a:pt x="255841" y="171524"/>
                </a:lnTo>
                <a:cubicBezTo>
                  <a:pt x="279378" y="171524"/>
                  <a:pt x="298534" y="152368"/>
                  <a:pt x="298534" y="128820"/>
                </a:cubicBezTo>
                <a:cubicBezTo>
                  <a:pt x="298534" y="105282"/>
                  <a:pt x="279378" y="86127"/>
                  <a:pt x="255841" y="86127"/>
                </a:cubicBezTo>
                <a:cubicBezTo>
                  <a:pt x="251280" y="86127"/>
                  <a:pt x="246676" y="86889"/>
                  <a:pt x="242178" y="88413"/>
                </a:cubicBezTo>
                <a:lnTo>
                  <a:pt x="224789" y="94265"/>
                </a:lnTo>
                <a:lnTo>
                  <a:pt x="216524" y="77882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43" y="42333"/>
                  <a:pt x="96001" y="69278"/>
                  <a:pt x="94318" y="103684"/>
                </a:cubicBezTo>
                <a:lnTo>
                  <a:pt x="93154" y="127063"/>
                </a:lnTo>
                <a:lnTo>
                  <a:pt x="70008" y="123570"/>
                </a:lnTo>
                <a:cubicBezTo>
                  <a:pt x="68855" y="123401"/>
                  <a:pt x="67669" y="123264"/>
                  <a:pt x="66463" y="123264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67" b="0" i="0" u="none" strike="noStrike" cap="none"/>
          </a:p>
        </p:txBody>
      </p:sp>
      <p:sp>
        <p:nvSpPr>
          <p:cNvPr id="383" name="Google Shape;383;p25"/>
          <p:cNvSpPr/>
          <p:nvPr/>
        </p:nvSpPr>
        <p:spPr>
          <a:xfrm>
            <a:off x="466971" y="2077353"/>
            <a:ext cx="345412" cy="216708"/>
          </a:xfrm>
          <a:custGeom>
            <a:avLst/>
            <a:gdLst/>
            <a:ahLst/>
            <a:cxnLst/>
            <a:rect l="l" t="t" r="r" b="b"/>
            <a:pathLst>
              <a:path w="340867" h="213857" extrusionOk="0">
                <a:moveTo>
                  <a:pt x="255841" y="213857"/>
                </a:move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ubicBezTo>
                  <a:pt x="0" y="114712"/>
                  <a:pt x="23706" y="87471"/>
                  <a:pt x="54821" y="81957"/>
                </a:cubicBezTo>
                <a:cubicBezTo>
                  <a:pt x="66082" y="34692"/>
                  <a:pt x="108500" y="0"/>
                  <a:pt x="158834" y="0"/>
                </a:cubicBezTo>
                <a:cubicBezTo>
                  <a:pt x="193749" y="0"/>
                  <a:pt x="225710" y="16679"/>
                  <a:pt x="245607" y="44428"/>
                </a:cubicBezTo>
                <a:cubicBezTo>
                  <a:pt x="249004" y="44005"/>
                  <a:pt x="252412" y="43793"/>
                  <a:pt x="255841" y="43793"/>
                </a:cubicBezTo>
                <a:cubicBezTo>
                  <a:pt x="302715" y="43793"/>
                  <a:pt x="340867" y="81946"/>
                  <a:pt x="340867" y="128820"/>
                </a:cubicBezTo>
                <a:cubicBezTo>
                  <a:pt x="340867" y="175704"/>
                  <a:pt x="302715" y="213857"/>
                  <a:pt x="255841" y="213857"/>
                </a:cubicBezTo>
                <a:close/>
                <a:moveTo>
                  <a:pt x="66463" y="123264"/>
                </a:moveTo>
                <a:cubicBezTo>
                  <a:pt x="53149" y="123264"/>
                  <a:pt x="42333" y="134080"/>
                  <a:pt x="42333" y="147383"/>
                </a:cubicBezTo>
                <a:cubicBezTo>
                  <a:pt x="42333" y="160697"/>
                  <a:pt x="53149" y="171524"/>
                  <a:pt x="66463" y="171524"/>
                </a:cubicBezTo>
                <a:lnTo>
                  <a:pt x="255841" y="171524"/>
                </a:lnTo>
                <a:cubicBezTo>
                  <a:pt x="279378" y="171524"/>
                  <a:pt x="298534" y="152368"/>
                  <a:pt x="298534" y="128820"/>
                </a:cubicBezTo>
                <a:cubicBezTo>
                  <a:pt x="298534" y="105282"/>
                  <a:pt x="279378" y="86127"/>
                  <a:pt x="255841" y="86127"/>
                </a:cubicBezTo>
                <a:cubicBezTo>
                  <a:pt x="251280" y="86127"/>
                  <a:pt x="246676" y="86889"/>
                  <a:pt x="242178" y="88413"/>
                </a:cubicBezTo>
                <a:lnTo>
                  <a:pt x="224789" y="94265"/>
                </a:lnTo>
                <a:lnTo>
                  <a:pt x="216524" y="77882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43" y="42333"/>
                  <a:pt x="96001" y="69278"/>
                  <a:pt x="94318" y="103684"/>
                </a:cubicBezTo>
                <a:lnTo>
                  <a:pt x="93154" y="127063"/>
                </a:lnTo>
                <a:lnTo>
                  <a:pt x="70008" y="123570"/>
                </a:lnTo>
                <a:cubicBezTo>
                  <a:pt x="68855" y="123401"/>
                  <a:pt x="67669" y="123264"/>
                  <a:pt x="66463" y="123264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67" b="0" i="0" u="none" strike="noStrike" cap="none"/>
          </a:p>
        </p:txBody>
      </p:sp>
      <p:sp>
        <p:nvSpPr>
          <p:cNvPr id="384" name="Google Shape;384;p25"/>
          <p:cNvSpPr/>
          <p:nvPr/>
        </p:nvSpPr>
        <p:spPr>
          <a:xfrm>
            <a:off x="11526095" y="2775195"/>
            <a:ext cx="272615" cy="272604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27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27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67" b="0" i="0" u="none" strike="noStrike" cap="none"/>
          </a:p>
        </p:txBody>
      </p:sp>
      <p:sp>
        <p:nvSpPr>
          <p:cNvPr id="385" name="Google Shape;385;p25"/>
          <p:cNvSpPr/>
          <p:nvPr/>
        </p:nvSpPr>
        <p:spPr>
          <a:xfrm>
            <a:off x="415595" y="4113029"/>
            <a:ext cx="272615" cy="272604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27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27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67" b="0" i="0" u="none" strike="noStrike" cap="none"/>
          </a:p>
        </p:txBody>
      </p:sp>
      <p:sp>
        <p:nvSpPr>
          <p:cNvPr id="386" name="Google Shape;386;p25"/>
          <p:cNvSpPr/>
          <p:nvPr/>
        </p:nvSpPr>
        <p:spPr>
          <a:xfrm>
            <a:off x="3078662" y="6217629"/>
            <a:ext cx="272615" cy="272604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27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27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67" b="0" i="0" u="none" strike="noStrike" cap="none"/>
          </a:p>
        </p:txBody>
      </p:sp>
      <p:sp>
        <p:nvSpPr>
          <p:cNvPr id="387" name="Google Shape;387;p25"/>
          <p:cNvSpPr/>
          <p:nvPr/>
        </p:nvSpPr>
        <p:spPr>
          <a:xfrm>
            <a:off x="688205" y="6024219"/>
            <a:ext cx="345412" cy="216708"/>
          </a:xfrm>
          <a:custGeom>
            <a:avLst/>
            <a:gdLst/>
            <a:ahLst/>
            <a:cxnLst/>
            <a:rect l="l" t="t" r="r" b="b"/>
            <a:pathLst>
              <a:path w="340867" h="213857" extrusionOk="0">
                <a:moveTo>
                  <a:pt x="255841" y="213857"/>
                </a:move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ubicBezTo>
                  <a:pt x="0" y="114712"/>
                  <a:pt x="23706" y="87471"/>
                  <a:pt x="54821" y="81957"/>
                </a:cubicBezTo>
                <a:cubicBezTo>
                  <a:pt x="66082" y="34692"/>
                  <a:pt x="108500" y="0"/>
                  <a:pt x="158834" y="0"/>
                </a:cubicBezTo>
                <a:cubicBezTo>
                  <a:pt x="193749" y="0"/>
                  <a:pt x="225710" y="16679"/>
                  <a:pt x="245607" y="44428"/>
                </a:cubicBezTo>
                <a:cubicBezTo>
                  <a:pt x="249004" y="44005"/>
                  <a:pt x="252412" y="43793"/>
                  <a:pt x="255841" y="43793"/>
                </a:cubicBezTo>
                <a:cubicBezTo>
                  <a:pt x="302715" y="43793"/>
                  <a:pt x="340867" y="81946"/>
                  <a:pt x="340867" y="128820"/>
                </a:cubicBezTo>
                <a:cubicBezTo>
                  <a:pt x="340867" y="175704"/>
                  <a:pt x="302715" y="213857"/>
                  <a:pt x="255841" y="213857"/>
                </a:cubicBezTo>
                <a:close/>
                <a:moveTo>
                  <a:pt x="66463" y="123264"/>
                </a:moveTo>
                <a:cubicBezTo>
                  <a:pt x="53149" y="123264"/>
                  <a:pt x="42333" y="134080"/>
                  <a:pt x="42333" y="147383"/>
                </a:cubicBezTo>
                <a:cubicBezTo>
                  <a:pt x="42333" y="160697"/>
                  <a:pt x="53149" y="171524"/>
                  <a:pt x="66463" y="171524"/>
                </a:cubicBezTo>
                <a:lnTo>
                  <a:pt x="255841" y="171524"/>
                </a:lnTo>
                <a:cubicBezTo>
                  <a:pt x="279378" y="171524"/>
                  <a:pt x="298534" y="152368"/>
                  <a:pt x="298534" y="128820"/>
                </a:cubicBezTo>
                <a:cubicBezTo>
                  <a:pt x="298534" y="105282"/>
                  <a:pt x="279378" y="86127"/>
                  <a:pt x="255841" y="86127"/>
                </a:cubicBezTo>
                <a:cubicBezTo>
                  <a:pt x="251280" y="86127"/>
                  <a:pt x="246676" y="86889"/>
                  <a:pt x="242178" y="88413"/>
                </a:cubicBezTo>
                <a:lnTo>
                  <a:pt x="224789" y="94265"/>
                </a:lnTo>
                <a:lnTo>
                  <a:pt x="216524" y="77882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43" y="42333"/>
                  <a:pt x="96001" y="69278"/>
                  <a:pt x="94318" y="103684"/>
                </a:cubicBezTo>
                <a:lnTo>
                  <a:pt x="93154" y="127063"/>
                </a:lnTo>
                <a:lnTo>
                  <a:pt x="70008" y="123570"/>
                </a:lnTo>
                <a:cubicBezTo>
                  <a:pt x="68855" y="123401"/>
                  <a:pt x="67669" y="123264"/>
                  <a:pt x="66463" y="12326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67" b="0" i="0" u="none" strike="noStrike" cap="none"/>
          </a:p>
        </p:txBody>
      </p:sp>
    </p:spTree>
    <p:extLst>
      <p:ext uri="{BB962C8B-B14F-4D97-AF65-F5344CB8AC3E}">
        <p14:creationId xmlns:p14="http://schemas.microsoft.com/office/powerpoint/2010/main" val="392457847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our Columns">
  <p:cSld name="Four Columns">
    <p:bg>
      <p:bgPr>
        <a:solidFill>
          <a:schemeClr val="dk1"/>
        </a:solidFill>
        <a:effectLst/>
      </p:bgPr>
    </p:bg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6" name="Google Shape;416;p27"/>
          <p:cNvGrpSpPr/>
          <p:nvPr/>
        </p:nvGrpSpPr>
        <p:grpSpPr>
          <a:xfrm>
            <a:off x="349514" y="251219"/>
            <a:ext cx="11488855" cy="6277764"/>
            <a:chOff x="262135" y="188414"/>
            <a:chExt cx="8616641" cy="4708323"/>
          </a:xfrm>
        </p:grpSpPr>
        <p:grpSp>
          <p:nvGrpSpPr>
            <p:cNvPr id="417" name="Google Shape;417;p27"/>
            <p:cNvGrpSpPr/>
            <p:nvPr/>
          </p:nvGrpSpPr>
          <p:grpSpPr>
            <a:xfrm>
              <a:off x="262135" y="188414"/>
              <a:ext cx="8616641" cy="4708323"/>
              <a:chOff x="262135" y="188414"/>
              <a:chExt cx="8616641" cy="4708323"/>
            </a:xfrm>
          </p:grpSpPr>
          <p:sp>
            <p:nvSpPr>
              <p:cNvPr id="418" name="Google Shape;418;p27"/>
              <p:cNvSpPr/>
              <p:nvPr/>
            </p:nvSpPr>
            <p:spPr>
              <a:xfrm>
                <a:off x="7066541" y="4670630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27"/>
                    </a:lnTo>
                    <a:cubicBezTo>
                      <a:pt x="175704" y="250570"/>
                      <a:pt x="157257" y="269017"/>
                      <a:pt x="134514" y="269017"/>
                    </a:cubicBezTo>
                    <a:cubicBezTo>
                      <a:pt x="111770" y="269017"/>
                      <a:pt x="93323" y="250570"/>
                      <a:pt x="93323" y="227827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57" y="175704"/>
                      <a:pt x="0" y="157268"/>
                      <a:pt x="0" y="134514"/>
                    </a:cubicBezTo>
                    <a:cubicBezTo>
                      <a:pt x="0" y="111759"/>
                      <a:pt x="18457" y="93323"/>
                      <a:pt x="41190" y="9332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 b="0" i="0" u="none" strike="noStrike" cap="none"/>
              </a:p>
            </p:txBody>
          </p:sp>
          <p:sp>
            <p:nvSpPr>
              <p:cNvPr id="419" name="Google Shape;419;p27"/>
              <p:cNvSpPr/>
              <p:nvPr/>
            </p:nvSpPr>
            <p:spPr>
              <a:xfrm>
                <a:off x="1671079" y="188414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4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16"/>
                    </a:lnTo>
                    <a:cubicBezTo>
                      <a:pt x="175704" y="250581"/>
                      <a:pt x="15724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16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 b="0" i="0" u="none" strike="noStrike" cap="none"/>
              </a:p>
            </p:txBody>
          </p:sp>
          <p:sp>
            <p:nvSpPr>
              <p:cNvPr id="420" name="Google Shape;420;p27"/>
              <p:cNvSpPr/>
              <p:nvPr/>
            </p:nvSpPr>
            <p:spPr>
              <a:xfrm>
                <a:off x="6024098" y="274080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 b="0" i="0" u="none" strike="noStrike" cap="none"/>
              </a:p>
            </p:txBody>
          </p:sp>
          <p:sp>
            <p:nvSpPr>
              <p:cNvPr id="421" name="Google Shape;421;p27"/>
              <p:cNvSpPr/>
              <p:nvPr/>
            </p:nvSpPr>
            <p:spPr>
              <a:xfrm>
                <a:off x="8676998" y="1943199"/>
                <a:ext cx="201779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38" h="269017" extrusionOk="0">
                    <a:moveTo>
                      <a:pt x="41200" y="93323"/>
                    </a:moveTo>
                    <a:lnTo>
                      <a:pt x="93334" y="93323"/>
                    </a:lnTo>
                    <a:lnTo>
                      <a:pt x="93334" y="41190"/>
                    </a:lnTo>
                    <a:cubicBezTo>
                      <a:pt x="93334" y="18436"/>
                      <a:pt x="111781" y="0"/>
                      <a:pt x="134524" y="0"/>
                    </a:cubicBezTo>
                    <a:cubicBezTo>
                      <a:pt x="157268" y="0"/>
                      <a:pt x="175715" y="18436"/>
                      <a:pt x="175715" y="41190"/>
                    </a:cubicBezTo>
                    <a:lnTo>
                      <a:pt x="175715" y="93323"/>
                    </a:lnTo>
                    <a:lnTo>
                      <a:pt x="227848" y="93323"/>
                    </a:lnTo>
                    <a:cubicBezTo>
                      <a:pt x="250592" y="93323"/>
                      <a:pt x="269038" y="111759"/>
                      <a:pt x="269038" y="134514"/>
                    </a:cubicBezTo>
                    <a:cubicBezTo>
                      <a:pt x="269038" y="157268"/>
                      <a:pt x="250592" y="175704"/>
                      <a:pt x="227848" y="175704"/>
                    </a:cubicBezTo>
                    <a:lnTo>
                      <a:pt x="175715" y="175704"/>
                    </a:lnTo>
                    <a:lnTo>
                      <a:pt x="175715" y="227827"/>
                    </a:lnTo>
                    <a:cubicBezTo>
                      <a:pt x="175715" y="250581"/>
                      <a:pt x="157268" y="269017"/>
                      <a:pt x="134524" y="269017"/>
                    </a:cubicBezTo>
                    <a:cubicBezTo>
                      <a:pt x="111781" y="269017"/>
                      <a:pt x="93334" y="250581"/>
                      <a:pt x="93334" y="227827"/>
                    </a:cubicBezTo>
                    <a:lnTo>
                      <a:pt x="93334" y="175704"/>
                    </a:lnTo>
                    <a:lnTo>
                      <a:pt x="41200" y="175704"/>
                    </a:lnTo>
                    <a:cubicBezTo>
                      <a:pt x="18457" y="175704"/>
                      <a:pt x="0" y="157268"/>
                      <a:pt x="0" y="134514"/>
                    </a:cubicBezTo>
                    <a:cubicBezTo>
                      <a:pt x="0" y="111759"/>
                      <a:pt x="18457" y="93323"/>
                      <a:pt x="41200" y="9332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 b="0" i="0" u="none" strike="noStrike" cap="none"/>
              </a:p>
            </p:txBody>
          </p:sp>
          <p:sp>
            <p:nvSpPr>
              <p:cNvPr id="422" name="Google Shape;422;p27"/>
              <p:cNvSpPr/>
              <p:nvPr/>
            </p:nvSpPr>
            <p:spPr>
              <a:xfrm>
                <a:off x="262135" y="2103752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24"/>
                    </a:cubicBezTo>
                    <a:cubicBezTo>
                      <a:pt x="269028" y="157268"/>
                      <a:pt x="250581" y="175715"/>
                      <a:pt x="227837" y="175715"/>
                    </a:cubicBezTo>
                    <a:lnTo>
                      <a:pt x="175704" y="175715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15"/>
                    </a:lnTo>
                    <a:lnTo>
                      <a:pt x="41190" y="175715"/>
                    </a:lnTo>
                    <a:cubicBezTo>
                      <a:pt x="18446" y="175715"/>
                      <a:pt x="0" y="157268"/>
                      <a:pt x="0" y="13452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 b="0" i="0" u="none" strike="noStrike" cap="none"/>
              </a:p>
            </p:txBody>
          </p:sp>
          <p:sp>
            <p:nvSpPr>
              <p:cNvPr id="423" name="Google Shape;423;p27"/>
              <p:cNvSpPr/>
              <p:nvPr/>
            </p:nvSpPr>
            <p:spPr>
              <a:xfrm>
                <a:off x="2944366" y="4694302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79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79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27"/>
                    </a:lnTo>
                    <a:cubicBezTo>
                      <a:pt x="175704" y="250570"/>
                      <a:pt x="157257" y="269017"/>
                      <a:pt x="134514" y="269017"/>
                    </a:cubicBezTo>
                    <a:cubicBezTo>
                      <a:pt x="111770" y="269017"/>
                      <a:pt x="93323" y="250570"/>
                      <a:pt x="93323" y="227827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 b="0" i="0" u="none" strike="noStrike" cap="none"/>
              </a:p>
            </p:txBody>
          </p:sp>
          <p:sp>
            <p:nvSpPr>
              <p:cNvPr id="424" name="Google Shape;424;p27"/>
              <p:cNvSpPr/>
              <p:nvPr/>
            </p:nvSpPr>
            <p:spPr>
              <a:xfrm>
                <a:off x="4038555" y="226740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74415" y="213857"/>
                    </a:moveTo>
                    <a:lnTo>
                      <a:pt x="85026" y="213857"/>
                    </a:lnTo>
                    <a:cubicBezTo>
                      <a:pt x="38142" y="213857"/>
                      <a:pt x="0" y="175715"/>
                      <a:pt x="0" y="128830"/>
                    </a:cubicBezTo>
                    <a:cubicBezTo>
                      <a:pt x="0" y="81946"/>
                      <a:pt x="38142" y="43804"/>
                      <a:pt x="85026" y="43804"/>
                    </a:cubicBezTo>
                    <a:cubicBezTo>
                      <a:pt x="88444" y="43804"/>
                      <a:pt x="91863" y="44016"/>
                      <a:pt x="95260" y="44439"/>
                    </a:cubicBezTo>
                    <a:cubicBezTo>
                      <a:pt x="115167" y="16679"/>
                      <a:pt x="147118" y="0"/>
                      <a:pt x="182043" y="0"/>
                    </a:cubicBezTo>
                    <a:cubicBezTo>
                      <a:pt x="232367" y="0"/>
                      <a:pt x="274785" y="34702"/>
                      <a:pt x="286046" y="81957"/>
                    </a:cubicBezTo>
                    <a:cubicBezTo>
                      <a:pt x="317171" y="87471"/>
                      <a:pt x="340867" y="114712"/>
                      <a:pt x="340867" y="147394"/>
                    </a:cubicBezTo>
                    <a:cubicBezTo>
                      <a:pt x="340867" y="184044"/>
                      <a:pt x="311054" y="213857"/>
                      <a:pt x="274415" y="213857"/>
                    </a:cubicBezTo>
                    <a:close/>
                    <a:moveTo>
                      <a:pt x="85026" y="86137"/>
                    </a:moveTo>
                    <a:cubicBezTo>
                      <a:pt x="61478" y="86137"/>
                      <a:pt x="42333" y="105293"/>
                      <a:pt x="42333" y="128830"/>
                    </a:cubicBezTo>
                    <a:cubicBezTo>
                      <a:pt x="42333" y="152378"/>
                      <a:pt x="61478" y="171524"/>
                      <a:pt x="85026" y="171524"/>
                    </a:cubicBezTo>
                    <a:lnTo>
                      <a:pt x="274415" y="171524"/>
                    </a:lnTo>
                    <a:cubicBezTo>
                      <a:pt x="287707" y="171524"/>
                      <a:pt x="298534" y="160707"/>
                      <a:pt x="298534" y="147394"/>
                    </a:cubicBezTo>
                    <a:cubicBezTo>
                      <a:pt x="298534" y="134090"/>
                      <a:pt x="287707" y="123274"/>
                      <a:pt x="274415" y="123274"/>
                    </a:cubicBezTo>
                    <a:cubicBezTo>
                      <a:pt x="273198" y="123274"/>
                      <a:pt x="272012" y="123401"/>
                      <a:pt x="270848" y="123581"/>
                    </a:cubicBezTo>
                    <a:lnTo>
                      <a:pt x="247702" y="127063"/>
                    </a:lnTo>
                    <a:lnTo>
                      <a:pt x="246559" y="103695"/>
                    </a:lnTo>
                    <a:cubicBezTo>
                      <a:pt x="244866" y="69289"/>
                      <a:pt x="216524" y="42333"/>
                      <a:pt x="182043" y="42333"/>
                    </a:cubicBezTo>
                    <a:cubicBezTo>
                      <a:pt x="157511" y="42333"/>
                      <a:pt x="135403" y="55954"/>
                      <a:pt x="124332" y="77903"/>
                    </a:cubicBezTo>
                    <a:lnTo>
                      <a:pt x="116067" y="94286"/>
                    </a:lnTo>
                    <a:lnTo>
                      <a:pt x="98689" y="88423"/>
                    </a:lnTo>
                    <a:cubicBezTo>
                      <a:pt x="94181" y="86899"/>
                      <a:pt x="89587" y="86137"/>
                      <a:pt x="85026" y="86137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 b="0" i="0" u="none" strike="noStrike" cap="none"/>
              </a:p>
            </p:txBody>
          </p:sp>
          <p:sp>
            <p:nvSpPr>
              <p:cNvPr id="425" name="Google Shape;425;p27"/>
              <p:cNvSpPr/>
              <p:nvPr/>
            </p:nvSpPr>
            <p:spPr>
              <a:xfrm>
                <a:off x="4892693" y="4598603"/>
                <a:ext cx="465415" cy="281852"/>
              </a:xfrm>
              <a:custGeom>
                <a:avLst/>
                <a:gdLst/>
                <a:ahLst/>
                <a:cxnLst/>
                <a:rect l="l" t="t" r="r" b="b"/>
                <a:pathLst>
                  <a:path w="620553" h="374554" extrusionOk="0">
                    <a:moveTo>
                      <a:pt x="475689" y="374554"/>
                    </a:moveTo>
                    <a:lnTo>
                      <a:pt x="108902" y="374554"/>
                    </a:lnTo>
                    <a:cubicBezTo>
                      <a:pt x="48852" y="374554"/>
                      <a:pt x="0" y="325712"/>
                      <a:pt x="0" y="265662"/>
                    </a:cubicBezTo>
                    <a:cubicBezTo>
                      <a:pt x="0" y="207602"/>
                      <a:pt x="45656" y="160019"/>
                      <a:pt x="102965" y="156919"/>
                    </a:cubicBezTo>
                    <a:cubicBezTo>
                      <a:pt x="117485" y="67405"/>
                      <a:pt x="194955" y="0"/>
                      <a:pt x="287792" y="0"/>
                    </a:cubicBezTo>
                    <a:cubicBezTo>
                      <a:pt x="353059" y="0"/>
                      <a:pt x="412411" y="33263"/>
                      <a:pt x="446510" y="87862"/>
                    </a:cubicBezTo>
                    <a:cubicBezTo>
                      <a:pt x="456152" y="85862"/>
                      <a:pt x="465910" y="84846"/>
                      <a:pt x="475689" y="84846"/>
                    </a:cubicBezTo>
                    <a:cubicBezTo>
                      <a:pt x="555561" y="84846"/>
                      <a:pt x="620553" y="149838"/>
                      <a:pt x="620553" y="229711"/>
                    </a:cubicBezTo>
                    <a:cubicBezTo>
                      <a:pt x="620553" y="309573"/>
                      <a:pt x="555561" y="374554"/>
                      <a:pt x="475689" y="374554"/>
                    </a:cubicBezTo>
                    <a:close/>
                    <a:moveTo>
                      <a:pt x="108902" y="199093"/>
                    </a:moveTo>
                    <a:cubicBezTo>
                      <a:pt x="72188" y="199093"/>
                      <a:pt x="42333" y="228949"/>
                      <a:pt x="42333" y="265662"/>
                    </a:cubicBezTo>
                    <a:cubicBezTo>
                      <a:pt x="42333" y="302365"/>
                      <a:pt x="72188" y="332221"/>
                      <a:pt x="108902" y="332221"/>
                    </a:cubicBezTo>
                    <a:lnTo>
                      <a:pt x="475689" y="332221"/>
                    </a:lnTo>
                    <a:cubicBezTo>
                      <a:pt x="532225" y="332221"/>
                      <a:pt x="578220" y="286226"/>
                      <a:pt x="578220" y="229711"/>
                    </a:cubicBezTo>
                    <a:cubicBezTo>
                      <a:pt x="578220" y="173175"/>
                      <a:pt x="532225" y="127179"/>
                      <a:pt x="475689" y="127179"/>
                    </a:cubicBezTo>
                    <a:cubicBezTo>
                      <a:pt x="464682" y="127179"/>
                      <a:pt x="453654" y="129021"/>
                      <a:pt x="442933" y="132640"/>
                    </a:cubicBezTo>
                    <a:lnTo>
                      <a:pt x="425534" y="138514"/>
                    </a:lnTo>
                    <a:lnTo>
                      <a:pt x="417258" y="122121"/>
                    </a:lnTo>
                    <a:cubicBezTo>
                      <a:pt x="392440" y="72908"/>
                      <a:pt x="342836" y="42333"/>
                      <a:pt x="287792" y="42333"/>
                    </a:cubicBezTo>
                    <a:cubicBezTo>
                      <a:pt x="210417" y="42333"/>
                      <a:pt x="146833" y="102817"/>
                      <a:pt x="143044" y="180033"/>
                    </a:cubicBezTo>
                    <a:lnTo>
                      <a:pt x="141890" y="203358"/>
                    </a:lnTo>
                    <a:lnTo>
                      <a:pt x="118787" y="199929"/>
                    </a:lnTo>
                    <a:cubicBezTo>
                      <a:pt x="114945" y="199358"/>
                      <a:pt x="111802" y="199093"/>
                      <a:pt x="108902" y="19909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 b="0" i="0" u="none" strike="noStrike" cap="none"/>
              </a:p>
            </p:txBody>
          </p:sp>
          <p:sp>
            <p:nvSpPr>
              <p:cNvPr id="426" name="Google Shape;426;p27"/>
              <p:cNvSpPr/>
              <p:nvPr/>
            </p:nvSpPr>
            <p:spPr>
              <a:xfrm>
                <a:off x="515528" y="4527116"/>
                <a:ext cx="465415" cy="281852"/>
              </a:xfrm>
              <a:custGeom>
                <a:avLst/>
                <a:gdLst/>
                <a:ahLst/>
                <a:cxnLst/>
                <a:rect l="l" t="t" r="r" b="b"/>
                <a:pathLst>
                  <a:path w="620553" h="374554" extrusionOk="0">
                    <a:moveTo>
                      <a:pt x="475689" y="374554"/>
                    </a:moveTo>
                    <a:lnTo>
                      <a:pt x="108902" y="374554"/>
                    </a:lnTo>
                    <a:cubicBezTo>
                      <a:pt x="48852" y="374554"/>
                      <a:pt x="0" y="325712"/>
                      <a:pt x="0" y="265662"/>
                    </a:cubicBezTo>
                    <a:cubicBezTo>
                      <a:pt x="0" y="207602"/>
                      <a:pt x="45656" y="160019"/>
                      <a:pt x="102965" y="156919"/>
                    </a:cubicBezTo>
                    <a:cubicBezTo>
                      <a:pt x="117485" y="67405"/>
                      <a:pt x="194955" y="0"/>
                      <a:pt x="287792" y="0"/>
                    </a:cubicBezTo>
                    <a:cubicBezTo>
                      <a:pt x="353059" y="0"/>
                      <a:pt x="412411" y="33263"/>
                      <a:pt x="446510" y="87862"/>
                    </a:cubicBezTo>
                    <a:cubicBezTo>
                      <a:pt x="456152" y="85862"/>
                      <a:pt x="465910" y="84846"/>
                      <a:pt x="475689" y="84846"/>
                    </a:cubicBezTo>
                    <a:cubicBezTo>
                      <a:pt x="555561" y="84846"/>
                      <a:pt x="620553" y="149838"/>
                      <a:pt x="620553" y="229711"/>
                    </a:cubicBezTo>
                    <a:cubicBezTo>
                      <a:pt x="620553" y="309573"/>
                      <a:pt x="555561" y="374554"/>
                      <a:pt x="475689" y="374554"/>
                    </a:cubicBezTo>
                    <a:close/>
                    <a:moveTo>
                      <a:pt x="108902" y="199093"/>
                    </a:moveTo>
                    <a:cubicBezTo>
                      <a:pt x="72188" y="199093"/>
                      <a:pt x="42333" y="228949"/>
                      <a:pt x="42333" y="265662"/>
                    </a:cubicBezTo>
                    <a:cubicBezTo>
                      <a:pt x="42333" y="302365"/>
                      <a:pt x="72188" y="332221"/>
                      <a:pt x="108902" y="332221"/>
                    </a:cubicBezTo>
                    <a:lnTo>
                      <a:pt x="475689" y="332221"/>
                    </a:lnTo>
                    <a:cubicBezTo>
                      <a:pt x="532225" y="332221"/>
                      <a:pt x="578220" y="286226"/>
                      <a:pt x="578220" y="229711"/>
                    </a:cubicBezTo>
                    <a:cubicBezTo>
                      <a:pt x="578220" y="173175"/>
                      <a:pt x="532225" y="127179"/>
                      <a:pt x="475689" y="127179"/>
                    </a:cubicBezTo>
                    <a:cubicBezTo>
                      <a:pt x="464682" y="127179"/>
                      <a:pt x="453654" y="129021"/>
                      <a:pt x="442933" y="132640"/>
                    </a:cubicBezTo>
                    <a:lnTo>
                      <a:pt x="425534" y="138514"/>
                    </a:lnTo>
                    <a:lnTo>
                      <a:pt x="417258" y="122121"/>
                    </a:lnTo>
                    <a:cubicBezTo>
                      <a:pt x="392440" y="72908"/>
                      <a:pt x="342836" y="42333"/>
                      <a:pt x="287792" y="42333"/>
                    </a:cubicBezTo>
                    <a:cubicBezTo>
                      <a:pt x="210417" y="42333"/>
                      <a:pt x="146833" y="102817"/>
                      <a:pt x="143044" y="180033"/>
                    </a:cubicBezTo>
                    <a:lnTo>
                      <a:pt x="141890" y="203358"/>
                    </a:lnTo>
                    <a:lnTo>
                      <a:pt x="118787" y="199929"/>
                    </a:lnTo>
                    <a:cubicBezTo>
                      <a:pt x="114945" y="199358"/>
                      <a:pt x="111802" y="199093"/>
                      <a:pt x="108902" y="19909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 b="0" i="0" u="none" strike="noStrike" cap="none"/>
              </a:p>
            </p:txBody>
          </p:sp>
          <p:sp>
            <p:nvSpPr>
              <p:cNvPr id="427" name="Google Shape;427;p27"/>
              <p:cNvSpPr/>
              <p:nvPr/>
            </p:nvSpPr>
            <p:spPr>
              <a:xfrm>
                <a:off x="8288011" y="398667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 b="0" i="0" u="none" strike="noStrike" cap="none"/>
              </a:p>
            </p:txBody>
          </p:sp>
          <p:sp>
            <p:nvSpPr>
              <p:cNvPr id="428" name="Google Shape;428;p27"/>
              <p:cNvSpPr/>
              <p:nvPr/>
            </p:nvSpPr>
            <p:spPr>
              <a:xfrm>
                <a:off x="477243" y="430748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 b="0" i="0" u="none" strike="noStrike" cap="none"/>
              </a:p>
            </p:txBody>
          </p:sp>
        </p:grpSp>
        <p:sp>
          <p:nvSpPr>
            <p:cNvPr id="429" name="Google Shape;429;p27"/>
            <p:cNvSpPr/>
            <p:nvPr/>
          </p:nvSpPr>
          <p:spPr>
            <a:xfrm>
              <a:off x="8421361" y="4527117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 b="0" i="0" u="none" strike="noStrike" cap="none"/>
            </a:p>
          </p:txBody>
        </p:sp>
      </p:grpSp>
      <p:sp>
        <p:nvSpPr>
          <p:cNvPr id="430" name="Google Shape;430;p27"/>
          <p:cNvSpPr txBox="1">
            <a:spLocks noGrp="1"/>
          </p:cNvSpPr>
          <p:nvPr>
            <p:ph type="subTitle" idx="1"/>
          </p:nvPr>
        </p:nvSpPr>
        <p:spPr>
          <a:xfrm>
            <a:off x="930200" y="4404159"/>
            <a:ext cx="2194400" cy="127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31" name="Google Shape;431;p27"/>
          <p:cNvSpPr txBox="1">
            <a:spLocks noGrp="1"/>
          </p:cNvSpPr>
          <p:nvPr>
            <p:ph type="title"/>
          </p:nvPr>
        </p:nvSpPr>
        <p:spPr>
          <a:xfrm>
            <a:off x="1076333" y="987552"/>
            <a:ext cx="9832000" cy="75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467">
                <a:latin typeface="Poppins"/>
                <a:ea typeface="Poppins"/>
                <a:cs typeface="Poppins"/>
                <a:sym typeface="Poppi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>
                <a:latin typeface="Poppins"/>
                <a:ea typeface="Poppins"/>
                <a:cs typeface="Poppins"/>
                <a:sym typeface="Poppin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>
                <a:latin typeface="Poppins"/>
                <a:ea typeface="Poppins"/>
                <a:cs typeface="Poppins"/>
                <a:sym typeface="Poppin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>
                <a:latin typeface="Poppins"/>
                <a:ea typeface="Poppins"/>
                <a:cs typeface="Poppins"/>
                <a:sym typeface="Poppin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>
                <a:latin typeface="Poppins"/>
                <a:ea typeface="Poppins"/>
                <a:cs typeface="Poppins"/>
                <a:sym typeface="Poppin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>
                <a:latin typeface="Poppins"/>
                <a:ea typeface="Poppins"/>
                <a:cs typeface="Poppins"/>
                <a:sym typeface="Poppin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>
                <a:latin typeface="Poppins"/>
                <a:ea typeface="Poppins"/>
                <a:cs typeface="Poppins"/>
                <a:sym typeface="Poppin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>
                <a:latin typeface="Poppins"/>
                <a:ea typeface="Poppins"/>
                <a:cs typeface="Poppins"/>
                <a:sym typeface="Poppin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432" name="Google Shape;432;p27"/>
          <p:cNvSpPr txBox="1">
            <a:spLocks noGrp="1"/>
          </p:cNvSpPr>
          <p:nvPr>
            <p:ph type="subTitle" idx="2"/>
          </p:nvPr>
        </p:nvSpPr>
        <p:spPr>
          <a:xfrm>
            <a:off x="3634444" y="4404159"/>
            <a:ext cx="2194400" cy="127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33" name="Google Shape;433;p27"/>
          <p:cNvSpPr txBox="1">
            <a:spLocks noGrp="1"/>
          </p:cNvSpPr>
          <p:nvPr>
            <p:ph type="subTitle" idx="3"/>
          </p:nvPr>
        </p:nvSpPr>
        <p:spPr>
          <a:xfrm>
            <a:off x="6325707" y="4404159"/>
            <a:ext cx="2194400" cy="127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34" name="Google Shape;434;p27"/>
          <p:cNvSpPr txBox="1">
            <a:spLocks noGrp="1"/>
          </p:cNvSpPr>
          <p:nvPr>
            <p:ph type="subTitle" idx="4"/>
          </p:nvPr>
        </p:nvSpPr>
        <p:spPr>
          <a:xfrm>
            <a:off x="1058956" y="3663433"/>
            <a:ext cx="1919200" cy="59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None/>
              <a:defRPr sz="2667"/>
            </a:lvl2pPr>
            <a:lvl3pPr lvl="2" rtl="0">
              <a:spcBef>
                <a:spcPts val="2133"/>
              </a:spcBef>
              <a:spcAft>
                <a:spcPts val="0"/>
              </a:spcAft>
              <a:buNone/>
              <a:defRPr sz="2667"/>
            </a:lvl3pPr>
            <a:lvl4pPr lvl="3" rtl="0">
              <a:spcBef>
                <a:spcPts val="2133"/>
              </a:spcBef>
              <a:spcAft>
                <a:spcPts val="0"/>
              </a:spcAft>
              <a:buNone/>
              <a:defRPr sz="2667"/>
            </a:lvl4pPr>
            <a:lvl5pPr lvl="4" rtl="0">
              <a:spcBef>
                <a:spcPts val="2133"/>
              </a:spcBef>
              <a:spcAft>
                <a:spcPts val="0"/>
              </a:spcAft>
              <a:buNone/>
              <a:defRPr sz="2667"/>
            </a:lvl5pPr>
            <a:lvl6pPr lvl="5" rtl="0">
              <a:spcBef>
                <a:spcPts val="2133"/>
              </a:spcBef>
              <a:spcAft>
                <a:spcPts val="0"/>
              </a:spcAft>
              <a:buNone/>
              <a:defRPr sz="2667"/>
            </a:lvl6pPr>
            <a:lvl7pPr lvl="6" rtl="0">
              <a:spcBef>
                <a:spcPts val="2133"/>
              </a:spcBef>
              <a:spcAft>
                <a:spcPts val="0"/>
              </a:spcAft>
              <a:buNone/>
              <a:defRPr sz="2667"/>
            </a:lvl7pPr>
            <a:lvl8pPr lvl="7" rtl="0">
              <a:spcBef>
                <a:spcPts val="2133"/>
              </a:spcBef>
              <a:spcAft>
                <a:spcPts val="0"/>
              </a:spcAft>
              <a:buNone/>
              <a:defRPr sz="2667"/>
            </a:lvl8pPr>
            <a:lvl9pPr lvl="8" rtl="0">
              <a:spcBef>
                <a:spcPts val="2133"/>
              </a:spcBef>
              <a:spcAft>
                <a:spcPts val="2133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435" name="Google Shape;435;p27"/>
          <p:cNvSpPr txBox="1">
            <a:spLocks noGrp="1"/>
          </p:cNvSpPr>
          <p:nvPr>
            <p:ph type="subTitle" idx="5"/>
          </p:nvPr>
        </p:nvSpPr>
        <p:spPr>
          <a:xfrm>
            <a:off x="3772423" y="3663433"/>
            <a:ext cx="1914000" cy="59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None/>
              <a:defRPr sz="2667"/>
            </a:lvl2pPr>
            <a:lvl3pPr lvl="2" rtl="0">
              <a:spcBef>
                <a:spcPts val="2133"/>
              </a:spcBef>
              <a:spcAft>
                <a:spcPts val="0"/>
              </a:spcAft>
              <a:buNone/>
              <a:defRPr sz="2667"/>
            </a:lvl3pPr>
            <a:lvl4pPr lvl="3" rtl="0">
              <a:spcBef>
                <a:spcPts val="2133"/>
              </a:spcBef>
              <a:spcAft>
                <a:spcPts val="0"/>
              </a:spcAft>
              <a:buNone/>
              <a:defRPr sz="2667"/>
            </a:lvl4pPr>
            <a:lvl5pPr lvl="4" rtl="0">
              <a:spcBef>
                <a:spcPts val="2133"/>
              </a:spcBef>
              <a:spcAft>
                <a:spcPts val="0"/>
              </a:spcAft>
              <a:buNone/>
              <a:defRPr sz="2667"/>
            </a:lvl5pPr>
            <a:lvl6pPr lvl="5" rtl="0">
              <a:spcBef>
                <a:spcPts val="2133"/>
              </a:spcBef>
              <a:spcAft>
                <a:spcPts val="0"/>
              </a:spcAft>
              <a:buNone/>
              <a:defRPr sz="2667"/>
            </a:lvl6pPr>
            <a:lvl7pPr lvl="6" rtl="0">
              <a:spcBef>
                <a:spcPts val="2133"/>
              </a:spcBef>
              <a:spcAft>
                <a:spcPts val="0"/>
              </a:spcAft>
              <a:buNone/>
              <a:defRPr sz="2667"/>
            </a:lvl7pPr>
            <a:lvl8pPr lvl="7" rtl="0">
              <a:spcBef>
                <a:spcPts val="2133"/>
              </a:spcBef>
              <a:spcAft>
                <a:spcPts val="0"/>
              </a:spcAft>
              <a:buNone/>
              <a:defRPr sz="2667"/>
            </a:lvl8pPr>
            <a:lvl9pPr lvl="8" rtl="0">
              <a:spcBef>
                <a:spcPts val="2133"/>
              </a:spcBef>
              <a:spcAft>
                <a:spcPts val="2133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436" name="Google Shape;436;p27"/>
          <p:cNvSpPr txBox="1">
            <a:spLocks noGrp="1"/>
          </p:cNvSpPr>
          <p:nvPr>
            <p:ph type="subTitle" idx="6"/>
          </p:nvPr>
        </p:nvSpPr>
        <p:spPr>
          <a:xfrm>
            <a:off x="6468544" y="3663433"/>
            <a:ext cx="1918400" cy="59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None/>
              <a:defRPr sz="2667"/>
            </a:lvl2pPr>
            <a:lvl3pPr lvl="2" rtl="0">
              <a:spcBef>
                <a:spcPts val="2133"/>
              </a:spcBef>
              <a:spcAft>
                <a:spcPts val="0"/>
              </a:spcAft>
              <a:buNone/>
              <a:defRPr sz="2667"/>
            </a:lvl3pPr>
            <a:lvl4pPr lvl="3" rtl="0">
              <a:spcBef>
                <a:spcPts val="2133"/>
              </a:spcBef>
              <a:spcAft>
                <a:spcPts val="0"/>
              </a:spcAft>
              <a:buNone/>
              <a:defRPr sz="2667"/>
            </a:lvl4pPr>
            <a:lvl5pPr lvl="4" rtl="0">
              <a:spcBef>
                <a:spcPts val="2133"/>
              </a:spcBef>
              <a:spcAft>
                <a:spcPts val="0"/>
              </a:spcAft>
              <a:buNone/>
              <a:defRPr sz="2667"/>
            </a:lvl5pPr>
            <a:lvl6pPr lvl="5" rtl="0">
              <a:spcBef>
                <a:spcPts val="2133"/>
              </a:spcBef>
              <a:spcAft>
                <a:spcPts val="0"/>
              </a:spcAft>
              <a:buNone/>
              <a:defRPr sz="2667"/>
            </a:lvl6pPr>
            <a:lvl7pPr lvl="6" rtl="0">
              <a:spcBef>
                <a:spcPts val="2133"/>
              </a:spcBef>
              <a:spcAft>
                <a:spcPts val="0"/>
              </a:spcAft>
              <a:buNone/>
              <a:defRPr sz="2667"/>
            </a:lvl7pPr>
            <a:lvl8pPr lvl="7" rtl="0">
              <a:spcBef>
                <a:spcPts val="2133"/>
              </a:spcBef>
              <a:spcAft>
                <a:spcPts val="0"/>
              </a:spcAft>
              <a:buNone/>
              <a:defRPr sz="2667"/>
            </a:lvl8pPr>
            <a:lvl9pPr lvl="8" rtl="0">
              <a:spcBef>
                <a:spcPts val="2133"/>
              </a:spcBef>
              <a:spcAft>
                <a:spcPts val="2133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437" name="Google Shape;437;p27"/>
          <p:cNvSpPr txBox="1">
            <a:spLocks noGrp="1"/>
          </p:cNvSpPr>
          <p:nvPr>
            <p:ph type="subTitle" idx="7"/>
          </p:nvPr>
        </p:nvSpPr>
        <p:spPr>
          <a:xfrm>
            <a:off x="9034464" y="4404159"/>
            <a:ext cx="2194400" cy="127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38" name="Google Shape;438;p27"/>
          <p:cNvSpPr txBox="1">
            <a:spLocks noGrp="1"/>
          </p:cNvSpPr>
          <p:nvPr>
            <p:ph type="subTitle" idx="8"/>
          </p:nvPr>
        </p:nvSpPr>
        <p:spPr>
          <a:xfrm>
            <a:off x="9169067" y="3663433"/>
            <a:ext cx="1919200" cy="59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None/>
              <a:defRPr sz="2667"/>
            </a:lvl2pPr>
            <a:lvl3pPr lvl="2" rtl="0">
              <a:spcBef>
                <a:spcPts val="2133"/>
              </a:spcBef>
              <a:spcAft>
                <a:spcPts val="0"/>
              </a:spcAft>
              <a:buNone/>
              <a:defRPr sz="2667"/>
            </a:lvl3pPr>
            <a:lvl4pPr lvl="3" rtl="0">
              <a:spcBef>
                <a:spcPts val="2133"/>
              </a:spcBef>
              <a:spcAft>
                <a:spcPts val="0"/>
              </a:spcAft>
              <a:buNone/>
              <a:defRPr sz="2667"/>
            </a:lvl4pPr>
            <a:lvl5pPr lvl="4" rtl="0">
              <a:spcBef>
                <a:spcPts val="2133"/>
              </a:spcBef>
              <a:spcAft>
                <a:spcPts val="0"/>
              </a:spcAft>
              <a:buNone/>
              <a:defRPr sz="2667"/>
            </a:lvl5pPr>
            <a:lvl6pPr lvl="5" rtl="0">
              <a:spcBef>
                <a:spcPts val="2133"/>
              </a:spcBef>
              <a:spcAft>
                <a:spcPts val="0"/>
              </a:spcAft>
              <a:buNone/>
              <a:defRPr sz="2667"/>
            </a:lvl6pPr>
            <a:lvl7pPr lvl="6" rtl="0">
              <a:spcBef>
                <a:spcPts val="2133"/>
              </a:spcBef>
              <a:spcAft>
                <a:spcPts val="0"/>
              </a:spcAft>
              <a:buNone/>
              <a:defRPr sz="2667"/>
            </a:lvl7pPr>
            <a:lvl8pPr lvl="7" rtl="0">
              <a:spcBef>
                <a:spcPts val="2133"/>
              </a:spcBef>
              <a:spcAft>
                <a:spcPts val="0"/>
              </a:spcAft>
              <a:buNone/>
              <a:defRPr sz="2667"/>
            </a:lvl8pPr>
            <a:lvl9pPr lvl="8" rtl="0">
              <a:spcBef>
                <a:spcPts val="2133"/>
              </a:spcBef>
              <a:spcAft>
                <a:spcPts val="2133"/>
              </a:spcAft>
              <a:buNone/>
              <a:defRPr sz="2667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692989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our Columns">
  <p:cSld name="1_Four Columns">
    <p:bg>
      <p:bgPr>
        <a:solidFill>
          <a:schemeClr val="dk1"/>
        </a:solidFill>
        <a:effectLst/>
      </p:bgPr>
    </p:bg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6" name="Google Shape;416;p27"/>
          <p:cNvGrpSpPr/>
          <p:nvPr/>
        </p:nvGrpSpPr>
        <p:grpSpPr>
          <a:xfrm>
            <a:off x="349514" y="251219"/>
            <a:ext cx="11488855" cy="6277764"/>
            <a:chOff x="262135" y="188414"/>
            <a:chExt cx="8616641" cy="4708323"/>
          </a:xfrm>
        </p:grpSpPr>
        <p:grpSp>
          <p:nvGrpSpPr>
            <p:cNvPr id="417" name="Google Shape;417;p27"/>
            <p:cNvGrpSpPr/>
            <p:nvPr/>
          </p:nvGrpSpPr>
          <p:grpSpPr>
            <a:xfrm>
              <a:off x="262135" y="188414"/>
              <a:ext cx="8616641" cy="4708323"/>
              <a:chOff x="262135" y="188414"/>
              <a:chExt cx="8616641" cy="4708323"/>
            </a:xfrm>
          </p:grpSpPr>
          <p:sp>
            <p:nvSpPr>
              <p:cNvPr id="418" name="Google Shape;418;p27"/>
              <p:cNvSpPr/>
              <p:nvPr/>
            </p:nvSpPr>
            <p:spPr>
              <a:xfrm>
                <a:off x="7066541" y="4670630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27"/>
                    </a:lnTo>
                    <a:cubicBezTo>
                      <a:pt x="175704" y="250570"/>
                      <a:pt x="157257" y="269017"/>
                      <a:pt x="134514" y="269017"/>
                    </a:cubicBezTo>
                    <a:cubicBezTo>
                      <a:pt x="111770" y="269017"/>
                      <a:pt x="93323" y="250570"/>
                      <a:pt x="93323" y="227827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57" y="175704"/>
                      <a:pt x="0" y="157268"/>
                      <a:pt x="0" y="134514"/>
                    </a:cubicBezTo>
                    <a:cubicBezTo>
                      <a:pt x="0" y="111759"/>
                      <a:pt x="18457" y="93323"/>
                      <a:pt x="41190" y="9332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 b="0" i="0" u="none" strike="noStrike" cap="none"/>
              </a:p>
            </p:txBody>
          </p:sp>
          <p:sp>
            <p:nvSpPr>
              <p:cNvPr id="419" name="Google Shape;419;p27"/>
              <p:cNvSpPr/>
              <p:nvPr/>
            </p:nvSpPr>
            <p:spPr>
              <a:xfrm>
                <a:off x="1671079" y="188414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4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16"/>
                    </a:lnTo>
                    <a:cubicBezTo>
                      <a:pt x="175704" y="250581"/>
                      <a:pt x="15724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16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 b="0" i="0" u="none" strike="noStrike" cap="none"/>
              </a:p>
            </p:txBody>
          </p:sp>
          <p:sp>
            <p:nvSpPr>
              <p:cNvPr id="420" name="Google Shape;420;p27"/>
              <p:cNvSpPr/>
              <p:nvPr/>
            </p:nvSpPr>
            <p:spPr>
              <a:xfrm>
                <a:off x="6024098" y="274080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 b="0" i="0" u="none" strike="noStrike" cap="none"/>
              </a:p>
            </p:txBody>
          </p:sp>
          <p:sp>
            <p:nvSpPr>
              <p:cNvPr id="421" name="Google Shape;421;p27"/>
              <p:cNvSpPr/>
              <p:nvPr/>
            </p:nvSpPr>
            <p:spPr>
              <a:xfrm>
                <a:off x="8676998" y="1943199"/>
                <a:ext cx="201779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38" h="269017" extrusionOk="0">
                    <a:moveTo>
                      <a:pt x="41200" y="93323"/>
                    </a:moveTo>
                    <a:lnTo>
                      <a:pt x="93334" y="93323"/>
                    </a:lnTo>
                    <a:lnTo>
                      <a:pt x="93334" y="41190"/>
                    </a:lnTo>
                    <a:cubicBezTo>
                      <a:pt x="93334" y="18436"/>
                      <a:pt x="111781" y="0"/>
                      <a:pt x="134524" y="0"/>
                    </a:cubicBezTo>
                    <a:cubicBezTo>
                      <a:pt x="157268" y="0"/>
                      <a:pt x="175715" y="18436"/>
                      <a:pt x="175715" y="41190"/>
                    </a:cubicBezTo>
                    <a:lnTo>
                      <a:pt x="175715" y="93323"/>
                    </a:lnTo>
                    <a:lnTo>
                      <a:pt x="227848" y="93323"/>
                    </a:lnTo>
                    <a:cubicBezTo>
                      <a:pt x="250592" y="93323"/>
                      <a:pt x="269038" y="111759"/>
                      <a:pt x="269038" y="134514"/>
                    </a:cubicBezTo>
                    <a:cubicBezTo>
                      <a:pt x="269038" y="157268"/>
                      <a:pt x="250592" y="175704"/>
                      <a:pt x="227848" y="175704"/>
                    </a:cubicBezTo>
                    <a:lnTo>
                      <a:pt x="175715" y="175704"/>
                    </a:lnTo>
                    <a:lnTo>
                      <a:pt x="175715" y="227827"/>
                    </a:lnTo>
                    <a:cubicBezTo>
                      <a:pt x="175715" y="250581"/>
                      <a:pt x="157268" y="269017"/>
                      <a:pt x="134524" y="269017"/>
                    </a:cubicBezTo>
                    <a:cubicBezTo>
                      <a:pt x="111781" y="269017"/>
                      <a:pt x="93334" y="250581"/>
                      <a:pt x="93334" y="227827"/>
                    </a:cubicBezTo>
                    <a:lnTo>
                      <a:pt x="93334" y="175704"/>
                    </a:lnTo>
                    <a:lnTo>
                      <a:pt x="41200" y="175704"/>
                    </a:lnTo>
                    <a:cubicBezTo>
                      <a:pt x="18457" y="175704"/>
                      <a:pt x="0" y="157268"/>
                      <a:pt x="0" y="134514"/>
                    </a:cubicBezTo>
                    <a:cubicBezTo>
                      <a:pt x="0" y="111759"/>
                      <a:pt x="18457" y="93323"/>
                      <a:pt x="41200" y="9332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 b="0" i="0" u="none" strike="noStrike" cap="none"/>
              </a:p>
            </p:txBody>
          </p:sp>
          <p:sp>
            <p:nvSpPr>
              <p:cNvPr id="422" name="Google Shape;422;p27"/>
              <p:cNvSpPr/>
              <p:nvPr/>
            </p:nvSpPr>
            <p:spPr>
              <a:xfrm>
                <a:off x="262135" y="2103752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24"/>
                    </a:cubicBezTo>
                    <a:cubicBezTo>
                      <a:pt x="269028" y="157268"/>
                      <a:pt x="250581" y="175715"/>
                      <a:pt x="227837" y="175715"/>
                    </a:cubicBezTo>
                    <a:lnTo>
                      <a:pt x="175704" y="175715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15"/>
                    </a:lnTo>
                    <a:lnTo>
                      <a:pt x="41190" y="175715"/>
                    </a:lnTo>
                    <a:cubicBezTo>
                      <a:pt x="18446" y="175715"/>
                      <a:pt x="0" y="157268"/>
                      <a:pt x="0" y="13452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 b="0" i="0" u="none" strike="noStrike" cap="none"/>
              </a:p>
            </p:txBody>
          </p:sp>
          <p:sp>
            <p:nvSpPr>
              <p:cNvPr id="423" name="Google Shape;423;p27"/>
              <p:cNvSpPr/>
              <p:nvPr/>
            </p:nvSpPr>
            <p:spPr>
              <a:xfrm>
                <a:off x="2944366" y="4694302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79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79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27"/>
                    </a:lnTo>
                    <a:cubicBezTo>
                      <a:pt x="175704" y="250570"/>
                      <a:pt x="157257" y="269017"/>
                      <a:pt x="134514" y="269017"/>
                    </a:cubicBezTo>
                    <a:cubicBezTo>
                      <a:pt x="111770" y="269017"/>
                      <a:pt x="93323" y="250570"/>
                      <a:pt x="93323" y="227827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 b="0" i="0" u="none" strike="noStrike" cap="none"/>
              </a:p>
            </p:txBody>
          </p:sp>
          <p:sp>
            <p:nvSpPr>
              <p:cNvPr id="424" name="Google Shape;424;p27"/>
              <p:cNvSpPr/>
              <p:nvPr/>
            </p:nvSpPr>
            <p:spPr>
              <a:xfrm>
                <a:off x="4038555" y="226740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74415" y="213857"/>
                    </a:moveTo>
                    <a:lnTo>
                      <a:pt x="85026" y="213857"/>
                    </a:lnTo>
                    <a:cubicBezTo>
                      <a:pt x="38142" y="213857"/>
                      <a:pt x="0" y="175715"/>
                      <a:pt x="0" y="128830"/>
                    </a:cubicBezTo>
                    <a:cubicBezTo>
                      <a:pt x="0" y="81946"/>
                      <a:pt x="38142" y="43804"/>
                      <a:pt x="85026" y="43804"/>
                    </a:cubicBezTo>
                    <a:cubicBezTo>
                      <a:pt x="88444" y="43804"/>
                      <a:pt x="91863" y="44016"/>
                      <a:pt x="95260" y="44439"/>
                    </a:cubicBezTo>
                    <a:cubicBezTo>
                      <a:pt x="115167" y="16679"/>
                      <a:pt x="147118" y="0"/>
                      <a:pt x="182043" y="0"/>
                    </a:cubicBezTo>
                    <a:cubicBezTo>
                      <a:pt x="232367" y="0"/>
                      <a:pt x="274785" y="34702"/>
                      <a:pt x="286046" y="81957"/>
                    </a:cubicBezTo>
                    <a:cubicBezTo>
                      <a:pt x="317171" y="87471"/>
                      <a:pt x="340867" y="114712"/>
                      <a:pt x="340867" y="147394"/>
                    </a:cubicBezTo>
                    <a:cubicBezTo>
                      <a:pt x="340867" y="184044"/>
                      <a:pt x="311054" y="213857"/>
                      <a:pt x="274415" y="213857"/>
                    </a:cubicBezTo>
                    <a:close/>
                    <a:moveTo>
                      <a:pt x="85026" y="86137"/>
                    </a:moveTo>
                    <a:cubicBezTo>
                      <a:pt x="61478" y="86137"/>
                      <a:pt x="42333" y="105293"/>
                      <a:pt x="42333" y="128830"/>
                    </a:cubicBezTo>
                    <a:cubicBezTo>
                      <a:pt x="42333" y="152378"/>
                      <a:pt x="61478" y="171524"/>
                      <a:pt x="85026" y="171524"/>
                    </a:cubicBezTo>
                    <a:lnTo>
                      <a:pt x="274415" y="171524"/>
                    </a:lnTo>
                    <a:cubicBezTo>
                      <a:pt x="287707" y="171524"/>
                      <a:pt x="298534" y="160707"/>
                      <a:pt x="298534" y="147394"/>
                    </a:cubicBezTo>
                    <a:cubicBezTo>
                      <a:pt x="298534" y="134090"/>
                      <a:pt x="287707" y="123274"/>
                      <a:pt x="274415" y="123274"/>
                    </a:cubicBezTo>
                    <a:cubicBezTo>
                      <a:pt x="273198" y="123274"/>
                      <a:pt x="272012" y="123401"/>
                      <a:pt x="270848" y="123581"/>
                    </a:cubicBezTo>
                    <a:lnTo>
                      <a:pt x="247702" y="127063"/>
                    </a:lnTo>
                    <a:lnTo>
                      <a:pt x="246559" y="103695"/>
                    </a:lnTo>
                    <a:cubicBezTo>
                      <a:pt x="244866" y="69289"/>
                      <a:pt x="216524" y="42333"/>
                      <a:pt x="182043" y="42333"/>
                    </a:cubicBezTo>
                    <a:cubicBezTo>
                      <a:pt x="157511" y="42333"/>
                      <a:pt x="135403" y="55954"/>
                      <a:pt x="124332" y="77903"/>
                    </a:cubicBezTo>
                    <a:lnTo>
                      <a:pt x="116067" y="94286"/>
                    </a:lnTo>
                    <a:lnTo>
                      <a:pt x="98689" y="88423"/>
                    </a:lnTo>
                    <a:cubicBezTo>
                      <a:pt x="94181" y="86899"/>
                      <a:pt x="89587" y="86137"/>
                      <a:pt x="85026" y="86137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 b="0" i="0" u="none" strike="noStrike" cap="none"/>
              </a:p>
            </p:txBody>
          </p:sp>
          <p:sp>
            <p:nvSpPr>
              <p:cNvPr id="425" name="Google Shape;425;p27"/>
              <p:cNvSpPr/>
              <p:nvPr/>
            </p:nvSpPr>
            <p:spPr>
              <a:xfrm>
                <a:off x="4892693" y="4598603"/>
                <a:ext cx="465415" cy="281852"/>
              </a:xfrm>
              <a:custGeom>
                <a:avLst/>
                <a:gdLst/>
                <a:ahLst/>
                <a:cxnLst/>
                <a:rect l="l" t="t" r="r" b="b"/>
                <a:pathLst>
                  <a:path w="620553" h="374554" extrusionOk="0">
                    <a:moveTo>
                      <a:pt x="475689" y="374554"/>
                    </a:moveTo>
                    <a:lnTo>
                      <a:pt x="108902" y="374554"/>
                    </a:lnTo>
                    <a:cubicBezTo>
                      <a:pt x="48852" y="374554"/>
                      <a:pt x="0" y="325712"/>
                      <a:pt x="0" y="265662"/>
                    </a:cubicBezTo>
                    <a:cubicBezTo>
                      <a:pt x="0" y="207602"/>
                      <a:pt x="45656" y="160019"/>
                      <a:pt x="102965" y="156919"/>
                    </a:cubicBezTo>
                    <a:cubicBezTo>
                      <a:pt x="117485" y="67405"/>
                      <a:pt x="194955" y="0"/>
                      <a:pt x="287792" y="0"/>
                    </a:cubicBezTo>
                    <a:cubicBezTo>
                      <a:pt x="353059" y="0"/>
                      <a:pt x="412411" y="33263"/>
                      <a:pt x="446510" y="87862"/>
                    </a:cubicBezTo>
                    <a:cubicBezTo>
                      <a:pt x="456152" y="85862"/>
                      <a:pt x="465910" y="84846"/>
                      <a:pt x="475689" y="84846"/>
                    </a:cubicBezTo>
                    <a:cubicBezTo>
                      <a:pt x="555561" y="84846"/>
                      <a:pt x="620553" y="149838"/>
                      <a:pt x="620553" y="229711"/>
                    </a:cubicBezTo>
                    <a:cubicBezTo>
                      <a:pt x="620553" y="309573"/>
                      <a:pt x="555561" y="374554"/>
                      <a:pt x="475689" y="374554"/>
                    </a:cubicBezTo>
                    <a:close/>
                    <a:moveTo>
                      <a:pt x="108902" y="199093"/>
                    </a:moveTo>
                    <a:cubicBezTo>
                      <a:pt x="72188" y="199093"/>
                      <a:pt x="42333" y="228949"/>
                      <a:pt x="42333" y="265662"/>
                    </a:cubicBezTo>
                    <a:cubicBezTo>
                      <a:pt x="42333" y="302365"/>
                      <a:pt x="72188" y="332221"/>
                      <a:pt x="108902" y="332221"/>
                    </a:cubicBezTo>
                    <a:lnTo>
                      <a:pt x="475689" y="332221"/>
                    </a:lnTo>
                    <a:cubicBezTo>
                      <a:pt x="532225" y="332221"/>
                      <a:pt x="578220" y="286226"/>
                      <a:pt x="578220" y="229711"/>
                    </a:cubicBezTo>
                    <a:cubicBezTo>
                      <a:pt x="578220" y="173175"/>
                      <a:pt x="532225" y="127179"/>
                      <a:pt x="475689" y="127179"/>
                    </a:cubicBezTo>
                    <a:cubicBezTo>
                      <a:pt x="464682" y="127179"/>
                      <a:pt x="453654" y="129021"/>
                      <a:pt x="442933" y="132640"/>
                    </a:cubicBezTo>
                    <a:lnTo>
                      <a:pt x="425534" y="138514"/>
                    </a:lnTo>
                    <a:lnTo>
                      <a:pt x="417258" y="122121"/>
                    </a:lnTo>
                    <a:cubicBezTo>
                      <a:pt x="392440" y="72908"/>
                      <a:pt x="342836" y="42333"/>
                      <a:pt x="287792" y="42333"/>
                    </a:cubicBezTo>
                    <a:cubicBezTo>
                      <a:pt x="210417" y="42333"/>
                      <a:pt x="146833" y="102817"/>
                      <a:pt x="143044" y="180033"/>
                    </a:cubicBezTo>
                    <a:lnTo>
                      <a:pt x="141890" y="203358"/>
                    </a:lnTo>
                    <a:lnTo>
                      <a:pt x="118787" y="199929"/>
                    </a:lnTo>
                    <a:cubicBezTo>
                      <a:pt x="114945" y="199358"/>
                      <a:pt x="111802" y="199093"/>
                      <a:pt x="108902" y="19909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 b="0" i="0" u="none" strike="noStrike" cap="none"/>
              </a:p>
            </p:txBody>
          </p:sp>
          <p:sp>
            <p:nvSpPr>
              <p:cNvPr id="426" name="Google Shape;426;p27"/>
              <p:cNvSpPr/>
              <p:nvPr/>
            </p:nvSpPr>
            <p:spPr>
              <a:xfrm>
                <a:off x="515528" y="4527116"/>
                <a:ext cx="465415" cy="281852"/>
              </a:xfrm>
              <a:custGeom>
                <a:avLst/>
                <a:gdLst/>
                <a:ahLst/>
                <a:cxnLst/>
                <a:rect l="l" t="t" r="r" b="b"/>
                <a:pathLst>
                  <a:path w="620553" h="374554" extrusionOk="0">
                    <a:moveTo>
                      <a:pt x="475689" y="374554"/>
                    </a:moveTo>
                    <a:lnTo>
                      <a:pt x="108902" y="374554"/>
                    </a:lnTo>
                    <a:cubicBezTo>
                      <a:pt x="48852" y="374554"/>
                      <a:pt x="0" y="325712"/>
                      <a:pt x="0" y="265662"/>
                    </a:cubicBezTo>
                    <a:cubicBezTo>
                      <a:pt x="0" y="207602"/>
                      <a:pt x="45656" y="160019"/>
                      <a:pt x="102965" y="156919"/>
                    </a:cubicBezTo>
                    <a:cubicBezTo>
                      <a:pt x="117485" y="67405"/>
                      <a:pt x="194955" y="0"/>
                      <a:pt x="287792" y="0"/>
                    </a:cubicBezTo>
                    <a:cubicBezTo>
                      <a:pt x="353059" y="0"/>
                      <a:pt x="412411" y="33263"/>
                      <a:pt x="446510" y="87862"/>
                    </a:cubicBezTo>
                    <a:cubicBezTo>
                      <a:pt x="456152" y="85862"/>
                      <a:pt x="465910" y="84846"/>
                      <a:pt x="475689" y="84846"/>
                    </a:cubicBezTo>
                    <a:cubicBezTo>
                      <a:pt x="555561" y="84846"/>
                      <a:pt x="620553" y="149838"/>
                      <a:pt x="620553" y="229711"/>
                    </a:cubicBezTo>
                    <a:cubicBezTo>
                      <a:pt x="620553" y="309573"/>
                      <a:pt x="555561" y="374554"/>
                      <a:pt x="475689" y="374554"/>
                    </a:cubicBezTo>
                    <a:close/>
                    <a:moveTo>
                      <a:pt x="108902" y="199093"/>
                    </a:moveTo>
                    <a:cubicBezTo>
                      <a:pt x="72188" y="199093"/>
                      <a:pt x="42333" y="228949"/>
                      <a:pt x="42333" y="265662"/>
                    </a:cubicBezTo>
                    <a:cubicBezTo>
                      <a:pt x="42333" y="302365"/>
                      <a:pt x="72188" y="332221"/>
                      <a:pt x="108902" y="332221"/>
                    </a:cubicBezTo>
                    <a:lnTo>
                      <a:pt x="475689" y="332221"/>
                    </a:lnTo>
                    <a:cubicBezTo>
                      <a:pt x="532225" y="332221"/>
                      <a:pt x="578220" y="286226"/>
                      <a:pt x="578220" y="229711"/>
                    </a:cubicBezTo>
                    <a:cubicBezTo>
                      <a:pt x="578220" y="173175"/>
                      <a:pt x="532225" y="127179"/>
                      <a:pt x="475689" y="127179"/>
                    </a:cubicBezTo>
                    <a:cubicBezTo>
                      <a:pt x="464682" y="127179"/>
                      <a:pt x="453654" y="129021"/>
                      <a:pt x="442933" y="132640"/>
                    </a:cubicBezTo>
                    <a:lnTo>
                      <a:pt x="425534" y="138514"/>
                    </a:lnTo>
                    <a:lnTo>
                      <a:pt x="417258" y="122121"/>
                    </a:lnTo>
                    <a:cubicBezTo>
                      <a:pt x="392440" y="72908"/>
                      <a:pt x="342836" y="42333"/>
                      <a:pt x="287792" y="42333"/>
                    </a:cubicBezTo>
                    <a:cubicBezTo>
                      <a:pt x="210417" y="42333"/>
                      <a:pt x="146833" y="102817"/>
                      <a:pt x="143044" y="180033"/>
                    </a:cubicBezTo>
                    <a:lnTo>
                      <a:pt x="141890" y="203358"/>
                    </a:lnTo>
                    <a:lnTo>
                      <a:pt x="118787" y="199929"/>
                    </a:lnTo>
                    <a:cubicBezTo>
                      <a:pt x="114945" y="199358"/>
                      <a:pt x="111802" y="199093"/>
                      <a:pt x="108902" y="19909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 b="0" i="0" u="none" strike="noStrike" cap="none"/>
              </a:p>
            </p:txBody>
          </p:sp>
          <p:sp>
            <p:nvSpPr>
              <p:cNvPr id="427" name="Google Shape;427;p27"/>
              <p:cNvSpPr/>
              <p:nvPr/>
            </p:nvSpPr>
            <p:spPr>
              <a:xfrm>
                <a:off x="8288011" y="398667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 b="0" i="0" u="none" strike="noStrike" cap="none"/>
              </a:p>
            </p:txBody>
          </p:sp>
          <p:sp>
            <p:nvSpPr>
              <p:cNvPr id="428" name="Google Shape;428;p27"/>
              <p:cNvSpPr/>
              <p:nvPr/>
            </p:nvSpPr>
            <p:spPr>
              <a:xfrm>
                <a:off x="477243" y="430748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 b="0" i="0" u="none" strike="noStrike" cap="none"/>
              </a:p>
            </p:txBody>
          </p:sp>
        </p:grpSp>
        <p:sp>
          <p:nvSpPr>
            <p:cNvPr id="429" name="Google Shape;429;p27"/>
            <p:cNvSpPr/>
            <p:nvPr/>
          </p:nvSpPr>
          <p:spPr>
            <a:xfrm>
              <a:off x="8421361" y="4527117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 b="0" i="0" u="none" strike="noStrike" cap="none"/>
            </a:p>
          </p:txBody>
        </p:sp>
      </p:grpSp>
      <p:sp>
        <p:nvSpPr>
          <p:cNvPr id="430" name="Google Shape;430;p27"/>
          <p:cNvSpPr txBox="1">
            <a:spLocks noGrp="1"/>
          </p:cNvSpPr>
          <p:nvPr>
            <p:ph type="subTitle" idx="1"/>
          </p:nvPr>
        </p:nvSpPr>
        <p:spPr>
          <a:xfrm>
            <a:off x="930200" y="4404159"/>
            <a:ext cx="2194400" cy="127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31" name="Google Shape;431;p27"/>
          <p:cNvSpPr txBox="1">
            <a:spLocks noGrp="1"/>
          </p:cNvSpPr>
          <p:nvPr>
            <p:ph type="title"/>
          </p:nvPr>
        </p:nvSpPr>
        <p:spPr>
          <a:xfrm>
            <a:off x="1076333" y="987552"/>
            <a:ext cx="9832000" cy="75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467">
                <a:latin typeface="Poppins"/>
                <a:ea typeface="Poppins"/>
                <a:cs typeface="Poppins"/>
                <a:sym typeface="Poppi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>
                <a:latin typeface="Poppins"/>
                <a:ea typeface="Poppins"/>
                <a:cs typeface="Poppins"/>
                <a:sym typeface="Poppin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>
                <a:latin typeface="Poppins"/>
                <a:ea typeface="Poppins"/>
                <a:cs typeface="Poppins"/>
                <a:sym typeface="Poppin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>
                <a:latin typeface="Poppins"/>
                <a:ea typeface="Poppins"/>
                <a:cs typeface="Poppins"/>
                <a:sym typeface="Poppin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>
                <a:latin typeface="Poppins"/>
                <a:ea typeface="Poppins"/>
                <a:cs typeface="Poppins"/>
                <a:sym typeface="Poppin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>
                <a:latin typeface="Poppins"/>
                <a:ea typeface="Poppins"/>
                <a:cs typeface="Poppins"/>
                <a:sym typeface="Poppin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>
                <a:latin typeface="Poppins"/>
                <a:ea typeface="Poppins"/>
                <a:cs typeface="Poppins"/>
                <a:sym typeface="Poppin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>
                <a:latin typeface="Poppins"/>
                <a:ea typeface="Poppins"/>
                <a:cs typeface="Poppins"/>
                <a:sym typeface="Poppin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432" name="Google Shape;432;p27"/>
          <p:cNvSpPr txBox="1">
            <a:spLocks noGrp="1"/>
          </p:cNvSpPr>
          <p:nvPr>
            <p:ph type="subTitle" idx="2"/>
          </p:nvPr>
        </p:nvSpPr>
        <p:spPr>
          <a:xfrm>
            <a:off x="3634444" y="4404159"/>
            <a:ext cx="2194400" cy="127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33" name="Google Shape;433;p27"/>
          <p:cNvSpPr txBox="1">
            <a:spLocks noGrp="1"/>
          </p:cNvSpPr>
          <p:nvPr>
            <p:ph type="subTitle" idx="3"/>
          </p:nvPr>
        </p:nvSpPr>
        <p:spPr>
          <a:xfrm>
            <a:off x="6325707" y="4404159"/>
            <a:ext cx="2194400" cy="127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34" name="Google Shape;434;p27"/>
          <p:cNvSpPr txBox="1">
            <a:spLocks noGrp="1"/>
          </p:cNvSpPr>
          <p:nvPr>
            <p:ph type="subTitle" idx="4"/>
          </p:nvPr>
        </p:nvSpPr>
        <p:spPr>
          <a:xfrm>
            <a:off x="1058956" y="3663433"/>
            <a:ext cx="1919200" cy="59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None/>
              <a:defRPr sz="2667"/>
            </a:lvl2pPr>
            <a:lvl3pPr lvl="2" rtl="0">
              <a:spcBef>
                <a:spcPts val="2133"/>
              </a:spcBef>
              <a:spcAft>
                <a:spcPts val="0"/>
              </a:spcAft>
              <a:buNone/>
              <a:defRPr sz="2667"/>
            </a:lvl3pPr>
            <a:lvl4pPr lvl="3" rtl="0">
              <a:spcBef>
                <a:spcPts val="2133"/>
              </a:spcBef>
              <a:spcAft>
                <a:spcPts val="0"/>
              </a:spcAft>
              <a:buNone/>
              <a:defRPr sz="2667"/>
            </a:lvl4pPr>
            <a:lvl5pPr lvl="4" rtl="0">
              <a:spcBef>
                <a:spcPts val="2133"/>
              </a:spcBef>
              <a:spcAft>
                <a:spcPts val="0"/>
              </a:spcAft>
              <a:buNone/>
              <a:defRPr sz="2667"/>
            </a:lvl5pPr>
            <a:lvl6pPr lvl="5" rtl="0">
              <a:spcBef>
                <a:spcPts val="2133"/>
              </a:spcBef>
              <a:spcAft>
                <a:spcPts val="0"/>
              </a:spcAft>
              <a:buNone/>
              <a:defRPr sz="2667"/>
            </a:lvl6pPr>
            <a:lvl7pPr lvl="6" rtl="0">
              <a:spcBef>
                <a:spcPts val="2133"/>
              </a:spcBef>
              <a:spcAft>
                <a:spcPts val="0"/>
              </a:spcAft>
              <a:buNone/>
              <a:defRPr sz="2667"/>
            </a:lvl7pPr>
            <a:lvl8pPr lvl="7" rtl="0">
              <a:spcBef>
                <a:spcPts val="2133"/>
              </a:spcBef>
              <a:spcAft>
                <a:spcPts val="0"/>
              </a:spcAft>
              <a:buNone/>
              <a:defRPr sz="2667"/>
            </a:lvl8pPr>
            <a:lvl9pPr lvl="8" rtl="0">
              <a:spcBef>
                <a:spcPts val="2133"/>
              </a:spcBef>
              <a:spcAft>
                <a:spcPts val="2133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435" name="Google Shape;435;p27"/>
          <p:cNvSpPr txBox="1">
            <a:spLocks noGrp="1"/>
          </p:cNvSpPr>
          <p:nvPr>
            <p:ph type="subTitle" idx="5"/>
          </p:nvPr>
        </p:nvSpPr>
        <p:spPr>
          <a:xfrm>
            <a:off x="3772423" y="3663433"/>
            <a:ext cx="1914000" cy="59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None/>
              <a:defRPr sz="2667"/>
            </a:lvl2pPr>
            <a:lvl3pPr lvl="2" rtl="0">
              <a:spcBef>
                <a:spcPts val="2133"/>
              </a:spcBef>
              <a:spcAft>
                <a:spcPts val="0"/>
              </a:spcAft>
              <a:buNone/>
              <a:defRPr sz="2667"/>
            </a:lvl3pPr>
            <a:lvl4pPr lvl="3" rtl="0">
              <a:spcBef>
                <a:spcPts val="2133"/>
              </a:spcBef>
              <a:spcAft>
                <a:spcPts val="0"/>
              </a:spcAft>
              <a:buNone/>
              <a:defRPr sz="2667"/>
            </a:lvl4pPr>
            <a:lvl5pPr lvl="4" rtl="0">
              <a:spcBef>
                <a:spcPts val="2133"/>
              </a:spcBef>
              <a:spcAft>
                <a:spcPts val="0"/>
              </a:spcAft>
              <a:buNone/>
              <a:defRPr sz="2667"/>
            </a:lvl5pPr>
            <a:lvl6pPr lvl="5" rtl="0">
              <a:spcBef>
                <a:spcPts val="2133"/>
              </a:spcBef>
              <a:spcAft>
                <a:spcPts val="0"/>
              </a:spcAft>
              <a:buNone/>
              <a:defRPr sz="2667"/>
            </a:lvl6pPr>
            <a:lvl7pPr lvl="6" rtl="0">
              <a:spcBef>
                <a:spcPts val="2133"/>
              </a:spcBef>
              <a:spcAft>
                <a:spcPts val="0"/>
              </a:spcAft>
              <a:buNone/>
              <a:defRPr sz="2667"/>
            </a:lvl7pPr>
            <a:lvl8pPr lvl="7" rtl="0">
              <a:spcBef>
                <a:spcPts val="2133"/>
              </a:spcBef>
              <a:spcAft>
                <a:spcPts val="0"/>
              </a:spcAft>
              <a:buNone/>
              <a:defRPr sz="2667"/>
            </a:lvl8pPr>
            <a:lvl9pPr lvl="8" rtl="0">
              <a:spcBef>
                <a:spcPts val="2133"/>
              </a:spcBef>
              <a:spcAft>
                <a:spcPts val="2133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436" name="Google Shape;436;p27"/>
          <p:cNvSpPr txBox="1">
            <a:spLocks noGrp="1"/>
          </p:cNvSpPr>
          <p:nvPr>
            <p:ph type="subTitle" idx="6"/>
          </p:nvPr>
        </p:nvSpPr>
        <p:spPr>
          <a:xfrm>
            <a:off x="6468544" y="3663433"/>
            <a:ext cx="1918400" cy="59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None/>
              <a:defRPr sz="2667"/>
            </a:lvl2pPr>
            <a:lvl3pPr lvl="2" rtl="0">
              <a:spcBef>
                <a:spcPts val="2133"/>
              </a:spcBef>
              <a:spcAft>
                <a:spcPts val="0"/>
              </a:spcAft>
              <a:buNone/>
              <a:defRPr sz="2667"/>
            </a:lvl3pPr>
            <a:lvl4pPr lvl="3" rtl="0">
              <a:spcBef>
                <a:spcPts val="2133"/>
              </a:spcBef>
              <a:spcAft>
                <a:spcPts val="0"/>
              </a:spcAft>
              <a:buNone/>
              <a:defRPr sz="2667"/>
            </a:lvl4pPr>
            <a:lvl5pPr lvl="4" rtl="0">
              <a:spcBef>
                <a:spcPts val="2133"/>
              </a:spcBef>
              <a:spcAft>
                <a:spcPts val="0"/>
              </a:spcAft>
              <a:buNone/>
              <a:defRPr sz="2667"/>
            </a:lvl5pPr>
            <a:lvl6pPr lvl="5" rtl="0">
              <a:spcBef>
                <a:spcPts val="2133"/>
              </a:spcBef>
              <a:spcAft>
                <a:spcPts val="0"/>
              </a:spcAft>
              <a:buNone/>
              <a:defRPr sz="2667"/>
            </a:lvl6pPr>
            <a:lvl7pPr lvl="6" rtl="0">
              <a:spcBef>
                <a:spcPts val="2133"/>
              </a:spcBef>
              <a:spcAft>
                <a:spcPts val="0"/>
              </a:spcAft>
              <a:buNone/>
              <a:defRPr sz="2667"/>
            </a:lvl7pPr>
            <a:lvl8pPr lvl="7" rtl="0">
              <a:spcBef>
                <a:spcPts val="2133"/>
              </a:spcBef>
              <a:spcAft>
                <a:spcPts val="0"/>
              </a:spcAft>
              <a:buNone/>
              <a:defRPr sz="2667"/>
            </a:lvl8pPr>
            <a:lvl9pPr lvl="8" rtl="0">
              <a:spcBef>
                <a:spcPts val="2133"/>
              </a:spcBef>
              <a:spcAft>
                <a:spcPts val="2133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437" name="Google Shape;437;p27"/>
          <p:cNvSpPr txBox="1">
            <a:spLocks noGrp="1"/>
          </p:cNvSpPr>
          <p:nvPr>
            <p:ph type="subTitle" idx="7"/>
          </p:nvPr>
        </p:nvSpPr>
        <p:spPr>
          <a:xfrm>
            <a:off x="9034464" y="4404159"/>
            <a:ext cx="2194400" cy="127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38" name="Google Shape;438;p27"/>
          <p:cNvSpPr txBox="1">
            <a:spLocks noGrp="1"/>
          </p:cNvSpPr>
          <p:nvPr>
            <p:ph type="subTitle" idx="8"/>
          </p:nvPr>
        </p:nvSpPr>
        <p:spPr>
          <a:xfrm>
            <a:off x="9169067" y="3663433"/>
            <a:ext cx="1919200" cy="59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None/>
              <a:defRPr sz="2667"/>
            </a:lvl2pPr>
            <a:lvl3pPr lvl="2" rtl="0">
              <a:spcBef>
                <a:spcPts val="2133"/>
              </a:spcBef>
              <a:spcAft>
                <a:spcPts val="0"/>
              </a:spcAft>
              <a:buNone/>
              <a:defRPr sz="2667"/>
            </a:lvl3pPr>
            <a:lvl4pPr lvl="3" rtl="0">
              <a:spcBef>
                <a:spcPts val="2133"/>
              </a:spcBef>
              <a:spcAft>
                <a:spcPts val="0"/>
              </a:spcAft>
              <a:buNone/>
              <a:defRPr sz="2667"/>
            </a:lvl4pPr>
            <a:lvl5pPr lvl="4" rtl="0">
              <a:spcBef>
                <a:spcPts val="2133"/>
              </a:spcBef>
              <a:spcAft>
                <a:spcPts val="0"/>
              </a:spcAft>
              <a:buNone/>
              <a:defRPr sz="2667"/>
            </a:lvl5pPr>
            <a:lvl6pPr lvl="5" rtl="0">
              <a:spcBef>
                <a:spcPts val="2133"/>
              </a:spcBef>
              <a:spcAft>
                <a:spcPts val="0"/>
              </a:spcAft>
              <a:buNone/>
              <a:defRPr sz="2667"/>
            </a:lvl6pPr>
            <a:lvl7pPr lvl="6" rtl="0">
              <a:spcBef>
                <a:spcPts val="2133"/>
              </a:spcBef>
              <a:spcAft>
                <a:spcPts val="0"/>
              </a:spcAft>
              <a:buNone/>
              <a:defRPr sz="2667"/>
            </a:lvl7pPr>
            <a:lvl8pPr lvl="7" rtl="0">
              <a:spcBef>
                <a:spcPts val="2133"/>
              </a:spcBef>
              <a:spcAft>
                <a:spcPts val="0"/>
              </a:spcAft>
              <a:buNone/>
              <a:defRPr sz="2667"/>
            </a:lvl8pPr>
            <a:lvl9pPr lvl="8" rtl="0">
              <a:spcBef>
                <a:spcPts val="2133"/>
              </a:spcBef>
              <a:spcAft>
                <a:spcPts val="2133"/>
              </a:spcAft>
              <a:buNone/>
              <a:defRPr sz="2667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96263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83FD7-0B53-43CB-9D19-2CACB58D3510}" type="datetimeFigureOut">
              <a:rPr lang="en-US" smtClean="0"/>
              <a:t>11/24/2021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8B686F-49CF-44AB-BFE1-E08236E48B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21334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83FD7-0B53-43CB-9D19-2CACB58D3510}" type="datetimeFigureOut">
              <a:rPr lang="en-US" smtClean="0"/>
              <a:t>11/24/2021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8B686F-49CF-44AB-BFE1-E08236E48B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85584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83FD7-0B53-43CB-9D19-2CACB58D3510}" type="datetimeFigureOut">
              <a:rPr lang="en-US" smtClean="0"/>
              <a:t>11/24/2021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8B686F-49CF-44AB-BFE1-E08236E48B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6845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83FD7-0B53-43CB-9D19-2CACB58D3510}" type="datetimeFigureOut">
              <a:rPr lang="en-US" smtClean="0"/>
              <a:t>11/24/2021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8B686F-49CF-44AB-BFE1-E08236E48B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60634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83FD7-0B53-43CB-9D19-2CACB58D3510}" type="datetimeFigureOut">
              <a:rPr lang="en-US" smtClean="0"/>
              <a:t>11/24/2021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8B686F-49CF-44AB-BFE1-E08236E48B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59944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slideLayout" Target="../slideLayouts/slideLayout32.xml"/><Relationship Id="rId18" Type="http://schemas.openxmlformats.org/officeDocument/2006/relationships/slideLayout" Target="../slideLayouts/slideLayout37.xml"/><Relationship Id="rId26" Type="http://schemas.openxmlformats.org/officeDocument/2006/relationships/theme" Target="../theme/theme2.xml"/><Relationship Id="rId3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40.xml"/><Relationship Id="rId7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31.xml"/><Relationship Id="rId17" Type="http://schemas.openxmlformats.org/officeDocument/2006/relationships/slideLayout" Target="../slideLayouts/slideLayout36.xml"/><Relationship Id="rId25" Type="http://schemas.openxmlformats.org/officeDocument/2006/relationships/slideLayout" Target="../slideLayouts/slideLayout44.xml"/><Relationship Id="rId2" Type="http://schemas.openxmlformats.org/officeDocument/2006/relationships/slideLayout" Target="../slideLayouts/slideLayout21.xml"/><Relationship Id="rId16" Type="http://schemas.openxmlformats.org/officeDocument/2006/relationships/slideLayout" Target="../slideLayouts/slideLayout35.xml"/><Relationship Id="rId20" Type="http://schemas.openxmlformats.org/officeDocument/2006/relationships/slideLayout" Target="../slideLayouts/slideLayout39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24" Type="http://schemas.openxmlformats.org/officeDocument/2006/relationships/slideLayout" Target="../slideLayouts/slideLayout43.xml"/><Relationship Id="rId5" Type="http://schemas.openxmlformats.org/officeDocument/2006/relationships/slideLayout" Target="../slideLayouts/slideLayout24.xml"/><Relationship Id="rId15" Type="http://schemas.openxmlformats.org/officeDocument/2006/relationships/slideLayout" Target="../slideLayouts/slideLayout34.xml"/><Relationship Id="rId23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8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Relationship Id="rId14" Type="http://schemas.openxmlformats.org/officeDocument/2006/relationships/slideLayout" Target="../slideLayouts/slideLayout33.xml"/><Relationship Id="rId22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C83FD7-0B53-43CB-9D19-2CACB58D3510}" type="datetimeFigureOut">
              <a:rPr lang="en-US" smtClean="0"/>
              <a:t>11/24/2021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8B686F-49CF-44AB-BFE1-E08236E48B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31291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8" r:id="rId2"/>
    <p:sldLayoutId id="2147483674" r:id="rId3"/>
    <p:sldLayoutId id="2147483650" r:id="rId4"/>
    <p:sldLayoutId id="2147483681" r:id="rId5"/>
    <p:sldLayoutId id="2147483680" r:id="rId6"/>
    <p:sldLayoutId id="2147483679" r:id="rId7"/>
    <p:sldLayoutId id="2147483677" r:id="rId8"/>
    <p:sldLayoutId id="2147483676" r:id="rId9"/>
    <p:sldLayoutId id="2147483675" r:id="rId10"/>
    <p:sldLayoutId id="2147483651" r:id="rId11"/>
    <p:sldLayoutId id="2147483652" r:id="rId12"/>
    <p:sldLayoutId id="2147483653" r:id="rId13"/>
    <p:sldLayoutId id="2147483654" r:id="rId14"/>
    <p:sldLayoutId id="2147483655" r:id="rId15"/>
    <p:sldLayoutId id="2147483656" r:id="rId16"/>
    <p:sldLayoutId id="2147483657" r:id="rId17"/>
    <p:sldLayoutId id="2147483658" r:id="rId18"/>
    <p:sldLayoutId id="2147483659" r:id="rId1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Poppins"/>
              <a:buNone/>
              <a:defRPr sz="2800" b="1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Poppins"/>
              <a:buNone/>
              <a:defRPr sz="2800" b="1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Poppins"/>
              <a:buNone/>
              <a:defRPr sz="2800" b="1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Poppins"/>
              <a:buNone/>
              <a:defRPr sz="2800" b="1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Poppins"/>
              <a:buNone/>
              <a:defRPr sz="2800" b="1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Poppins"/>
              <a:buNone/>
              <a:defRPr sz="2800" b="1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Poppins"/>
              <a:buNone/>
              <a:defRPr sz="2800" b="1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Poppins"/>
              <a:buNone/>
              <a:defRPr sz="2800" b="1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Poppins"/>
              <a:buNone/>
              <a:defRPr sz="2800" b="1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"/>
              <a:buChar char="●"/>
              <a:defRPr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"/>
              <a:buChar char="○"/>
              <a:defRPr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"/>
              <a:buChar char="■"/>
              <a:defRPr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"/>
              <a:buChar char="●"/>
              <a:defRPr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"/>
              <a:buChar char="○"/>
              <a:defRPr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"/>
              <a:buChar char="■"/>
              <a:defRPr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"/>
              <a:buChar char="●"/>
              <a:defRPr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"/>
              <a:buChar char="○"/>
              <a:defRPr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2"/>
              </a:buClr>
              <a:buSzPts val="1400"/>
              <a:buFont typeface="Nunito"/>
              <a:buChar char="■"/>
              <a:defRPr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498238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707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  <p:sldLayoutId id="2147483693" r:id="rId12"/>
    <p:sldLayoutId id="2147483694" r:id="rId13"/>
    <p:sldLayoutId id="2147483695" r:id="rId14"/>
    <p:sldLayoutId id="2147483696" r:id="rId15"/>
    <p:sldLayoutId id="2147483697" r:id="rId16"/>
    <p:sldLayoutId id="2147483698" r:id="rId17"/>
    <p:sldLayoutId id="2147483699" r:id="rId18"/>
    <p:sldLayoutId id="2147483700" r:id="rId19"/>
    <p:sldLayoutId id="2147483701" r:id="rId20"/>
    <p:sldLayoutId id="2147483702" r:id="rId21"/>
    <p:sldLayoutId id="2147483703" r:id="rId22"/>
    <p:sldLayoutId id="2147483704" r:id="rId23"/>
    <p:sldLayoutId id="2147483705" r:id="rId24"/>
    <p:sldLayoutId id="2147483706" r:id="rId2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6.pn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5" Type="http://schemas.microsoft.com/office/2007/relationships/hdphoto" Target="../media/hdphoto6.wdp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microsoft.com/office/2007/relationships/hdphoto" Target="../media/hdphoto3.wdp"/><Relationship Id="rId3" Type="http://schemas.openxmlformats.org/officeDocument/2006/relationships/audio" Target="../media/audio1.wav"/><Relationship Id="rId7" Type="http://schemas.microsoft.com/office/2007/relationships/hdphoto" Target="../media/hdphoto2.wdp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5.png"/><Relationship Id="rId11" Type="http://schemas.openxmlformats.org/officeDocument/2006/relationships/image" Target="../media/image9.png"/><Relationship Id="rId5" Type="http://schemas.microsoft.com/office/2007/relationships/hdphoto" Target="../media/hdphoto1.wdp"/><Relationship Id="rId10" Type="http://schemas.openxmlformats.org/officeDocument/2006/relationships/image" Target="../media/image8.png"/><Relationship Id="rId4" Type="http://schemas.openxmlformats.org/officeDocument/2006/relationships/image" Target="../media/image4.png"/><Relationship Id="rId9" Type="http://schemas.openxmlformats.org/officeDocument/2006/relationships/image" Target="../media/image7.png"/><Relationship Id="rId14" Type="http://schemas.openxmlformats.org/officeDocument/2006/relationships/image" Target="../media/image11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1.xml"/><Relationship Id="rId6" Type="http://schemas.microsoft.com/office/2007/relationships/hdphoto" Target="../media/hdphoto5.wdp"/><Relationship Id="rId5" Type="http://schemas.openxmlformats.org/officeDocument/2006/relationships/image" Target="../media/image13.png"/><Relationship Id="rId4" Type="http://schemas.microsoft.com/office/2007/relationships/hdphoto" Target="../media/hdphoto4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6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6" Type="http://schemas.microsoft.com/office/2007/relationships/hdphoto" Target="../media/hdphoto6.wdp"/><Relationship Id="rId5" Type="http://schemas.openxmlformats.org/officeDocument/2006/relationships/image" Target="../media/image17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6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6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5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DAA2D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华康少女文字W5(P)"/>
              <a:cs typeface="+mn-cs"/>
            </a:endParaRPr>
          </a:p>
        </p:txBody>
      </p:sp>
      <p:sp>
        <p:nvSpPr>
          <p:cNvPr id="5" name="矩形 56"/>
          <p:cNvSpPr/>
          <p:nvPr/>
        </p:nvSpPr>
        <p:spPr>
          <a:xfrm>
            <a:off x="-1" y="-19402"/>
            <a:ext cx="12192000" cy="6858000"/>
          </a:xfrm>
          <a:prstGeom prst="rect">
            <a:avLst/>
          </a:prstGeom>
          <a:solidFill>
            <a:srgbClr val="4BB1A8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华康少女文字W5(P)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0154" y="1425200"/>
            <a:ext cx="8517843" cy="3790057"/>
          </a:xfrm>
          <a:prstGeom prst="rect">
            <a:avLst/>
          </a:prstGeom>
        </p:spPr>
      </p:pic>
      <p:grpSp>
        <p:nvGrpSpPr>
          <p:cNvPr id="7" name="组合 75"/>
          <p:cNvGrpSpPr/>
          <p:nvPr/>
        </p:nvGrpSpPr>
        <p:grpSpPr>
          <a:xfrm rot="691748">
            <a:off x="8659028" y="5246838"/>
            <a:ext cx="949387" cy="931930"/>
            <a:chOff x="10646778" y="4753862"/>
            <a:chExt cx="751521" cy="737702"/>
          </a:xfrm>
        </p:grpSpPr>
        <p:sp>
          <p:nvSpPr>
            <p:cNvPr id="8" name="五角星 2"/>
            <p:cNvSpPr/>
            <p:nvPr/>
          </p:nvSpPr>
          <p:spPr>
            <a:xfrm rot="20227648" flipH="1">
              <a:off x="10648573" y="4753862"/>
              <a:ext cx="749726" cy="728735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rgbClr val="FFFFFF"/>
            </a:solidFill>
            <a:ln w="15875" cap="flat" cmpd="sng" algn="ctr">
              <a:noFill/>
              <a:prstDash val="solid"/>
              <a:miter lim="800000"/>
            </a:ln>
            <a:effectLst>
              <a:outerShdw blurRad="76200" dist="50800" dir="5400000" algn="t" rotWithShape="0">
                <a:prstClr val="black">
                  <a:alpha val="16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华康少女文字W5(P)"/>
                <a:cs typeface="+mn-cs"/>
              </a:endParaRPr>
            </a:p>
          </p:txBody>
        </p:sp>
        <p:grpSp>
          <p:nvGrpSpPr>
            <p:cNvPr id="9" name="组合 77"/>
            <p:cNvGrpSpPr/>
            <p:nvPr/>
          </p:nvGrpSpPr>
          <p:grpSpPr>
            <a:xfrm>
              <a:off x="10646778" y="4762829"/>
              <a:ext cx="749726" cy="728735"/>
              <a:chOff x="11012539" y="4493889"/>
              <a:chExt cx="749726" cy="728735"/>
            </a:xfrm>
          </p:grpSpPr>
          <p:sp>
            <p:nvSpPr>
              <p:cNvPr id="10" name="五角星 2"/>
              <p:cNvSpPr/>
              <p:nvPr/>
            </p:nvSpPr>
            <p:spPr>
              <a:xfrm rot="20227648" flipH="1">
                <a:off x="11012539" y="4493889"/>
                <a:ext cx="749726" cy="728735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FFFF00"/>
              </a:solidFill>
              <a:ln w="15875" cap="flat" cmpd="sng" algn="ctr">
                <a:solidFill>
                  <a:srgbClr val="FFFF00"/>
                </a:solidFill>
                <a:prstDash val="solid"/>
                <a:miter lim="800000"/>
              </a:ln>
              <a:effectLst>
                <a:innerShdw blurRad="292100">
                  <a:srgbClr val="FFC000"/>
                </a:inn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  <p:sp>
            <p:nvSpPr>
              <p:cNvPr id="11" name="五角星 2"/>
              <p:cNvSpPr/>
              <p:nvPr/>
            </p:nvSpPr>
            <p:spPr>
              <a:xfrm rot="20424262">
                <a:off x="11046365" y="4655056"/>
                <a:ext cx="290576" cy="221980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57199" h="349269">
                    <a:moveTo>
                      <a:pt x="0" y="349269"/>
                    </a:moveTo>
                    <a:cubicBezTo>
                      <a:pt x="20092" y="284249"/>
                      <a:pt x="185939" y="281384"/>
                      <a:pt x="262139" y="223173"/>
                    </a:cubicBezTo>
                    <a:cubicBezTo>
                      <a:pt x="338339" y="164962"/>
                      <a:pt x="392179" y="0"/>
                      <a:pt x="457199" y="0"/>
                    </a:cubicBezTo>
                  </a:path>
                </a:pathLst>
              </a:custGeom>
              <a:noFill/>
              <a:ln w="28575" cap="rnd" cmpd="sng" algn="ctr">
                <a:solidFill>
                  <a:srgbClr val="FFFFFF">
                    <a:alpha val="89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  <p:sp>
            <p:nvSpPr>
              <p:cNvPr id="12" name="五角星 2"/>
              <p:cNvSpPr/>
              <p:nvPr/>
            </p:nvSpPr>
            <p:spPr>
              <a:xfrm rot="6997346">
                <a:off x="11587935" y="4901938"/>
                <a:ext cx="128719" cy="147271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  <a:gd name="connsiteX0" fmla="*/ 0 w 195060"/>
                  <a:gd name="connsiteY0" fmla="*/ 223173 h 223173"/>
                  <a:gd name="connsiteX1" fmla="*/ 195060 w 195060"/>
                  <a:gd name="connsiteY1" fmla="*/ 0 h 2231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95060" h="223173">
                    <a:moveTo>
                      <a:pt x="0" y="223173"/>
                    </a:moveTo>
                    <a:cubicBezTo>
                      <a:pt x="76200" y="164962"/>
                      <a:pt x="130040" y="0"/>
                      <a:pt x="195060" y="0"/>
                    </a:cubicBezTo>
                  </a:path>
                </a:pathLst>
              </a:custGeom>
              <a:noFill/>
              <a:ln w="28575" cap="rnd" cmpd="sng" algn="ctr">
                <a:solidFill>
                  <a:srgbClr val="FFFFFF">
                    <a:alpha val="69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</p:grpSp>
      </p:grpSp>
      <p:grpSp>
        <p:nvGrpSpPr>
          <p:cNvPr id="13" name="组合 95"/>
          <p:cNvGrpSpPr/>
          <p:nvPr/>
        </p:nvGrpSpPr>
        <p:grpSpPr>
          <a:xfrm rot="1562261">
            <a:off x="11219222" y="3808953"/>
            <a:ext cx="466601" cy="458021"/>
            <a:chOff x="10646778" y="4753862"/>
            <a:chExt cx="751521" cy="737702"/>
          </a:xfrm>
        </p:grpSpPr>
        <p:sp>
          <p:nvSpPr>
            <p:cNvPr id="14" name="五角星 2"/>
            <p:cNvSpPr/>
            <p:nvPr/>
          </p:nvSpPr>
          <p:spPr>
            <a:xfrm rot="20227648" flipH="1">
              <a:off x="10648573" y="4753862"/>
              <a:ext cx="749726" cy="728735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rgbClr val="FFFFFF"/>
            </a:solidFill>
            <a:ln w="15875" cap="flat" cmpd="sng" algn="ctr">
              <a:noFill/>
              <a:prstDash val="solid"/>
              <a:miter lim="800000"/>
            </a:ln>
            <a:effectLst>
              <a:outerShdw blurRad="76200" dist="50800" dir="5400000" algn="t" rotWithShape="0">
                <a:prstClr val="black">
                  <a:alpha val="16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华康少女文字W5(P)"/>
                <a:cs typeface="+mn-cs"/>
              </a:endParaRPr>
            </a:p>
          </p:txBody>
        </p:sp>
        <p:grpSp>
          <p:nvGrpSpPr>
            <p:cNvPr id="15" name="组合 98"/>
            <p:cNvGrpSpPr/>
            <p:nvPr/>
          </p:nvGrpSpPr>
          <p:grpSpPr>
            <a:xfrm>
              <a:off x="10646778" y="4762829"/>
              <a:ext cx="749726" cy="728735"/>
              <a:chOff x="11012539" y="4493889"/>
              <a:chExt cx="749726" cy="728735"/>
            </a:xfrm>
          </p:grpSpPr>
          <p:sp>
            <p:nvSpPr>
              <p:cNvPr id="16" name="五角星 2"/>
              <p:cNvSpPr/>
              <p:nvPr/>
            </p:nvSpPr>
            <p:spPr>
              <a:xfrm rot="20227648" flipH="1">
                <a:off x="11012539" y="4493889"/>
                <a:ext cx="749726" cy="728735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8AFA4C"/>
              </a:solidFill>
              <a:ln w="15875" cap="flat" cmpd="sng" algn="ctr">
                <a:solidFill>
                  <a:srgbClr val="FFFFFF"/>
                </a:solidFill>
                <a:prstDash val="solid"/>
                <a:miter lim="800000"/>
              </a:ln>
              <a:effectLst>
                <a:innerShdw blurRad="292100">
                  <a:srgbClr val="76CE0C"/>
                </a:inn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  <p:sp>
            <p:nvSpPr>
              <p:cNvPr id="17" name="五角星 2"/>
              <p:cNvSpPr/>
              <p:nvPr/>
            </p:nvSpPr>
            <p:spPr>
              <a:xfrm rot="20424262">
                <a:off x="11046365" y="4655056"/>
                <a:ext cx="290576" cy="221980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57199" h="349269">
                    <a:moveTo>
                      <a:pt x="0" y="349269"/>
                    </a:moveTo>
                    <a:cubicBezTo>
                      <a:pt x="20092" y="284249"/>
                      <a:pt x="185939" y="281384"/>
                      <a:pt x="262139" y="223173"/>
                    </a:cubicBezTo>
                    <a:cubicBezTo>
                      <a:pt x="338339" y="164962"/>
                      <a:pt x="392179" y="0"/>
                      <a:pt x="457199" y="0"/>
                    </a:cubicBezTo>
                  </a:path>
                </a:pathLst>
              </a:custGeom>
              <a:noFill/>
              <a:ln w="28575" cap="rnd" cmpd="sng" algn="ctr">
                <a:solidFill>
                  <a:srgbClr val="FFFFFF">
                    <a:alpha val="89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  <p:sp>
            <p:nvSpPr>
              <p:cNvPr id="18" name="五角星 2"/>
              <p:cNvSpPr/>
              <p:nvPr/>
            </p:nvSpPr>
            <p:spPr>
              <a:xfrm rot="6997346">
                <a:off x="11587935" y="4901938"/>
                <a:ext cx="128719" cy="147271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  <a:gd name="connsiteX0" fmla="*/ 0 w 195060"/>
                  <a:gd name="connsiteY0" fmla="*/ 223173 h 223173"/>
                  <a:gd name="connsiteX1" fmla="*/ 195060 w 195060"/>
                  <a:gd name="connsiteY1" fmla="*/ 0 h 2231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95060" h="223173">
                    <a:moveTo>
                      <a:pt x="0" y="223173"/>
                    </a:moveTo>
                    <a:cubicBezTo>
                      <a:pt x="76200" y="164962"/>
                      <a:pt x="130040" y="0"/>
                      <a:pt x="195060" y="0"/>
                    </a:cubicBezTo>
                  </a:path>
                </a:pathLst>
              </a:custGeom>
              <a:noFill/>
              <a:ln w="28575" cap="rnd" cmpd="sng" algn="ctr">
                <a:solidFill>
                  <a:srgbClr val="FFFFFF">
                    <a:alpha val="69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</p:grpSp>
      </p:grpSp>
      <p:grpSp>
        <p:nvGrpSpPr>
          <p:cNvPr id="19" name="组合 110"/>
          <p:cNvGrpSpPr/>
          <p:nvPr/>
        </p:nvGrpSpPr>
        <p:grpSpPr>
          <a:xfrm rot="20532747">
            <a:off x="8125402" y="976011"/>
            <a:ext cx="774928" cy="923380"/>
            <a:chOff x="507876" y="722140"/>
            <a:chExt cx="774928" cy="923380"/>
          </a:xfrm>
        </p:grpSpPr>
        <p:sp>
          <p:nvSpPr>
            <p:cNvPr id="20" name="椭圆 111"/>
            <p:cNvSpPr/>
            <p:nvPr/>
          </p:nvSpPr>
          <p:spPr>
            <a:xfrm flipV="1">
              <a:off x="1142127" y="1504843"/>
              <a:ext cx="140677" cy="140677"/>
            </a:xfrm>
            <a:prstGeom prst="ellipse">
              <a:avLst/>
            </a:prstGeom>
            <a:solidFill>
              <a:srgbClr val="13D6EB"/>
            </a:solidFill>
            <a:ln w="12700" cap="flat" cmpd="sng" algn="ctr">
              <a:solidFill>
                <a:srgbClr val="13D6EB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华康少女文字W5(P)"/>
                <a:cs typeface="+mn-cs"/>
              </a:endParaRPr>
            </a:p>
          </p:txBody>
        </p:sp>
        <p:sp>
          <p:nvSpPr>
            <p:cNvPr id="21" name="椭圆 112"/>
            <p:cNvSpPr/>
            <p:nvPr/>
          </p:nvSpPr>
          <p:spPr>
            <a:xfrm flipV="1">
              <a:off x="525192" y="722140"/>
              <a:ext cx="140677" cy="140677"/>
            </a:xfrm>
            <a:prstGeom prst="ellipse">
              <a:avLst/>
            </a:prstGeom>
            <a:solidFill>
              <a:srgbClr val="13D6EB"/>
            </a:solidFill>
            <a:ln w="12700" cap="flat" cmpd="sng" algn="ctr">
              <a:solidFill>
                <a:srgbClr val="13D6EB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华康少女文字W5(P)"/>
                <a:cs typeface="+mn-cs"/>
              </a:endParaRPr>
            </a:p>
          </p:txBody>
        </p:sp>
        <p:cxnSp>
          <p:nvCxnSpPr>
            <p:cNvPr id="22" name="直接连接符 113"/>
            <p:cNvCxnSpPr>
              <a:stCxn id="21" idx="0"/>
              <a:endCxn id="20" idx="3"/>
            </p:cNvCxnSpPr>
            <p:nvPr/>
          </p:nvCxnSpPr>
          <p:spPr>
            <a:xfrm rot="1067253">
              <a:off x="507876" y="965291"/>
              <a:ext cx="742508" cy="457681"/>
            </a:xfrm>
            <a:prstGeom prst="line">
              <a:avLst/>
            </a:prstGeom>
            <a:noFill/>
            <a:ln w="6350" cap="flat" cmpd="sng" algn="ctr">
              <a:solidFill>
                <a:srgbClr val="13D6EB"/>
              </a:solidFill>
              <a:prstDash val="sysDash"/>
              <a:miter lim="800000"/>
            </a:ln>
            <a:effectLst/>
          </p:spPr>
        </p:cxnSp>
      </p:grpSp>
      <p:grpSp>
        <p:nvGrpSpPr>
          <p:cNvPr id="23" name="组合 114"/>
          <p:cNvGrpSpPr/>
          <p:nvPr/>
        </p:nvGrpSpPr>
        <p:grpSpPr>
          <a:xfrm>
            <a:off x="10853813" y="1602319"/>
            <a:ext cx="530493" cy="1204586"/>
            <a:chOff x="3019253" y="1093136"/>
            <a:chExt cx="530493" cy="1204586"/>
          </a:xfrm>
        </p:grpSpPr>
        <p:sp>
          <p:nvSpPr>
            <p:cNvPr id="24" name="椭圆 115"/>
            <p:cNvSpPr/>
            <p:nvPr/>
          </p:nvSpPr>
          <p:spPr>
            <a:xfrm flipV="1">
              <a:off x="3019253" y="1093136"/>
              <a:ext cx="140677" cy="140677"/>
            </a:xfrm>
            <a:prstGeom prst="ellipse">
              <a:avLst/>
            </a:prstGeom>
            <a:solidFill>
              <a:srgbClr val="13D6EB"/>
            </a:solidFill>
            <a:ln w="12700" cap="flat" cmpd="sng" algn="ctr">
              <a:solidFill>
                <a:srgbClr val="13D6EB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华康少女文字W5(P)"/>
                <a:cs typeface="+mn-cs"/>
              </a:endParaRPr>
            </a:p>
          </p:txBody>
        </p:sp>
        <p:sp>
          <p:nvSpPr>
            <p:cNvPr id="25" name="椭圆 116"/>
            <p:cNvSpPr/>
            <p:nvPr/>
          </p:nvSpPr>
          <p:spPr>
            <a:xfrm flipV="1">
              <a:off x="3409069" y="1819421"/>
              <a:ext cx="140677" cy="140677"/>
            </a:xfrm>
            <a:prstGeom prst="ellipse">
              <a:avLst/>
            </a:prstGeom>
            <a:solidFill>
              <a:srgbClr val="13D6EB"/>
            </a:solidFill>
            <a:ln w="12700" cap="flat" cmpd="sng" algn="ctr">
              <a:solidFill>
                <a:srgbClr val="13D6EB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华康少女文字W5(P)"/>
                <a:cs typeface="+mn-cs"/>
              </a:endParaRPr>
            </a:p>
          </p:txBody>
        </p:sp>
        <p:sp>
          <p:nvSpPr>
            <p:cNvPr id="26" name="椭圆 117"/>
            <p:cNvSpPr/>
            <p:nvPr/>
          </p:nvSpPr>
          <p:spPr>
            <a:xfrm flipV="1">
              <a:off x="3169918" y="2157045"/>
              <a:ext cx="140677" cy="140677"/>
            </a:xfrm>
            <a:prstGeom prst="ellipse">
              <a:avLst/>
            </a:prstGeom>
            <a:solidFill>
              <a:srgbClr val="13D6EB"/>
            </a:solidFill>
            <a:ln w="12700" cap="flat" cmpd="sng" algn="ctr">
              <a:solidFill>
                <a:srgbClr val="13D6EB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华康少女文字W5(P)"/>
                <a:cs typeface="+mn-cs"/>
              </a:endParaRPr>
            </a:p>
          </p:txBody>
        </p:sp>
        <p:cxnSp>
          <p:nvCxnSpPr>
            <p:cNvPr id="27" name="直接连接符 118"/>
            <p:cNvCxnSpPr>
              <a:stCxn id="24" idx="7"/>
              <a:endCxn id="25" idx="3"/>
            </p:cNvCxnSpPr>
            <p:nvPr/>
          </p:nvCxnSpPr>
          <p:spPr>
            <a:xfrm>
              <a:off x="3139328" y="1213211"/>
              <a:ext cx="290343" cy="626812"/>
            </a:xfrm>
            <a:prstGeom prst="line">
              <a:avLst/>
            </a:prstGeom>
            <a:noFill/>
            <a:ln w="6350" cap="flat" cmpd="sng" algn="ctr">
              <a:solidFill>
                <a:srgbClr val="13D6EB"/>
              </a:solidFill>
              <a:prstDash val="sysDash"/>
              <a:miter lim="800000"/>
            </a:ln>
            <a:effectLst/>
          </p:spPr>
        </p:cxnSp>
        <p:cxnSp>
          <p:nvCxnSpPr>
            <p:cNvPr id="28" name="直接连接符 119"/>
            <p:cNvCxnSpPr>
              <a:stCxn id="25" idx="5"/>
              <a:endCxn id="26" idx="0"/>
            </p:cNvCxnSpPr>
            <p:nvPr/>
          </p:nvCxnSpPr>
          <p:spPr>
            <a:xfrm flipH="1">
              <a:off x="3240257" y="1840023"/>
              <a:ext cx="288887" cy="457699"/>
            </a:xfrm>
            <a:prstGeom prst="line">
              <a:avLst/>
            </a:prstGeom>
            <a:noFill/>
            <a:ln w="6350" cap="flat" cmpd="sng" algn="ctr">
              <a:solidFill>
                <a:srgbClr val="13D6EB"/>
              </a:solidFill>
              <a:prstDash val="sysDash"/>
              <a:miter lim="800000"/>
            </a:ln>
            <a:effectLst/>
          </p:spPr>
        </p:cxnSp>
      </p:grpSp>
      <p:grpSp>
        <p:nvGrpSpPr>
          <p:cNvPr id="29" name="组合 120"/>
          <p:cNvGrpSpPr/>
          <p:nvPr/>
        </p:nvGrpSpPr>
        <p:grpSpPr>
          <a:xfrm rot="1255243">
            <a:off x="8966444" y="903005"/>
            <a:ext cx="1778771" cy="1178288"/>
            <a:chOff x="1659043" y="703884"/>
            <a:chExt cx="1778771" cy="1178288"/>
          </a:xfrm>
        </p:grpSpPr>
        <p:sp>
          <p:nvSpPr>
            <p:cNvPr id="30" name="椭圆 121"/>
            <p:cNvSpPr/>
            <p:nvPr/>
          </p:nvSpPr>
          <p:spPr>
            <a:xfrm flipV="1">
              <a:off x="1668618" y="1741495"/>
              <a:ext cx="140677" cy="140677"/>
            </a:xfrm>
            <a:prstGeom prst="ellipse">
              <a:avLst/>
            </a:prstGeom>
            <a:solidFill>
              <a:srgbClr val="13D6EB"/>
            </a:solidFill>
            <a:ln w="12700" cap="flat" cmpd="sng" algn="ctr">
              <a:solidFill>
                <a:srgbClr val="13D6EB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华康少女文字W5(P)"/>
                <a:cs typeface="+mn-cs"/>
              </a:endParaRPr>
            </a:p>
          </p:txBody>
        </p:sp>
        <p:sp>
          <p:nvSpPr>
            <p:cNvPr id="31" name="椭圆 122"/>
            <p:cNvSpPr/>
            <p:nvPr/>
          </p:nvSpPr>
          <p:spPr>
            <a:xfrm flipV="1">
              <a:off x="2071973" y="859740"/>
              <a:ext cx="140677" cy="140677"/>
            </a:xfrm>
            <a:prstGeom prst="ellipse">
              <a:avLst/>
            </a:prstGeom>
            <a:solidFill>
              <a:srgbClr val="13D6EB"/>
            </a:solidFill>
            <a:ln w="12700" cap="flat" cmpd="sng" algn="ctr">
              <a:solidFill>
                <a:srgbClr val="13D6EB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华康少女文字W5(P)"/>
                <a:cs typeface="+mn-cs"/>
              </a:endParaRPr>
            </a:p>
          </p:txBody>
        </p:sp>
        <p:cxnSp>
          <p:nvCxnSpPr>
            <p:cNvPr id="32" name="直接连接符 123"/>
            <p:cNvCxnSpPr>
              <a:stCxn id="30" idx="5"/>
              <a:endCxn id="31" idx="1"/>
            </p:cNvCxnSpPr>
            <p:nvPr/>
          </p:nvCxnSpPr>
          <p:spPr>
            <a:xfrm rot="20344757" flipV="1">
              <a:off x="1659043" y="1059855"/>
              <a:ext cx="563182" cy="622203"/>
            </a:xfrm>
            <a:prstGeom prst="line">
              <a:avLst/>
            </a:prstGeom>
            <a:noFill/>
            <a:ln w="6350" cap="flat" cmpd="sng" algn="ctr">
              <a:solidFill>
                <a:srgbClr val="13D6EB"/>
              </a:solidFill>
              <a:prstDash val="sysDash"/>
              <a:miter lim="800000"/>
            </a:ln>
            <a:effectLst/>
          </p:spPr>
        </p:cxnSp>
        <p:cxnSp>
          <p:nvCxnSpPr>
            <p:cNvPr id="33" name="直接连接符 124"/>
            <p:cNvCxnSpPr>
              <a:stCxn id="24" idx="3"/>
              <a:endCxn id="31" idx="6"/>
            </p:cNvCxnSpPr>
            <p:nvPr/>
          </p:nvCxnSpPr>
          <p:spPr>
            <a:xfrm rot="20344757" flipH="1" flipV="1">
              <a:off x="2276479" y="703884"/>
              <a:ext cx="1161335" cy="571916"/>
            </a:xfrm>
            <a:prstGeom prst="line">
              <a:avLst/>
            </a:prstGeom>
            <a:noFill/>
            <a:ln w="6350" cap="flat" cmpd="sng" algn="ctr">
              <a:solidFill>
                <a:srgbClr val="13D6EB"/>
              </a:solidFill>
              <a:prstDash val="sysDash"/>
              <a:miter lim="800000"/>
            </a:ln>
            <a:effectLst/>
          </p:spPr>
        </p:cxnSp>
      </p:grpSp>
      <p:pic>
        <p:nvPicPr>
          <p:cNvPr id="34" name="图片 12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66360" y="587582"/>
            <a:ext cx="2954279" cy="1902446"/>
          </a:xfrm>
          <a:prstGeom prst="rect">
            <a:avLst/>
          </a:prstGeom>
          <a:effectLst>
            <a:outerShdw blurRad="165100" dist="25400" dir="16200000" sx="99000" sy="99000" rotWithShape="0">
              <a:srgbClr val="FFFFFF">
                <a:alpha val="93000"/>
              </a:srgbClr>
            </a:outerShdw>
          </a:effectLst>
        </p:spPr>
      </p:pic>
      <p:grpSp>
        <p:nvGrpSpPr>
          <p:cNvPr id="35" name="组合 130"/>
          <p:cNvGrpSpPr/>
          <p:nvPr/>
        </p:nvGrpSpPr>
        <p:grpSpPr>
          <a:xfrm flipH="1">
            <a:off x="558694" y="1589017"/>
            <a:ext cx="3021982" cy="1854485"/>
            <a:chOff x="8726219" y="-661205"/>
            <a:chExt cx="2154936" cy="1322409"/>
          </a:xfrm>
        </p:grpSpPr>
        <p:sp>
          <p:nvSpPr>
            <p:cNvPr id="36" name="任意多边形 131"/>
            <p:cNvSpPr/>
            <p:nvPr/>
          </p:nvSpPr>
          <p:spPr>
            <a:xfrm rot="21387068">
              <a:off x="8737941" y="-661205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 algn="ctr">
              <a:solidFill>
                <a:srgbClr val="91F0FD"/>
              </a:solidFill>
              <a:prstDash val="solid"/>
              <a:miter lim="800000"/>
            </a:ln>
            <a:effectLst>
              <a:outerShdw blurRad="215900" dist="76200" dir="6600000" algn="t" rotWithShape="0">
                <a:prstClr val="black">
                  <a:alpha val="1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华康少女文字W5(P)"/>
                <a:cs typeface="+mn-cs"/>
              </a:endParaRPr>
            </a:p>
          </p:txBody>
        </p:sp>
        <p:sp>
          <p:nvSpPr>
            <p:cNvPr id="37" name="任意多边形 133"/>
            <p:cNvSpPr/>
            <p:nvPr/>
          </p:nvSpPr>
          <p:spPr>
            <a:xfrm rot="21387068">
              <a:off x="8726219" y="-661204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 algn="ctr">
              <a:solidFill>
                <a:srgbClr val="91F0FD"/>
              </a:solidFill>
              <a:prstDash val="solid"/>
              <a:miter lim="800000"/>
            </a:ln>
            <a:effectLst>
              <a:innerShdw blurRad="355600" dist="114300" dir="3600000">
                <a:srgbClr val="19B4C9">
                  <a:alpha val="71000"/>
                </a:srgb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华康少女文字W5(P)"/>
                <a:cs typeface="+mn-cs"/>
              </a:endParaRPr>
            </a:p>
          </p:txBody>
        </p:sp>
      </p:grpSp>
      <p:grpSp>
        <p:nvGrpSpPr>
          <p:cNvPr id="38" name="组合 140"/>
          <p:cNvGrpSpPr/>
          <p:nvPr/>
        </p:nvGrpSpPr>
        <p:grpSpPr>
          <a:xfrm rot="920444">
            <a:off x="3202114" y="4087393"/>
            <a:ext cx="577446" cy="566828"/>
            <a:chOff x="10646778" y="4753862"/>
            <a:chExt cx="751521" cy="737702"/>
          </a:xfrm>
        </p:grpSpPr>
        <p:sp>
          <p:nvSpPr>
            <p:cNvPr id="39" name="五角星 2"/>
            <p:cNvSpPr/>
            <p:nvPr/>
          </p:nvSpPr>
          <p:spPr>
            <a:xfrm rot="20227648" flipH="1">
              <a:off x="10648573" y="4753862"/>
              <a:ext cx="749726" cy="728735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rgbClr val="FFFFFF"/>
            </a:solidFill>
            <a:ln w="15875" cap="flat" cmpd="sng" algn="ctr">
              <a:noFill/>
              <a:prstDash val="solid"/>
              <a:miter lim="800000"/>
            </a:ln>
            <a:effectLst>
              <a:outerShdw blurRad="76200" dist="50800" dir="5400000" algn="t" rotWithShape="0">
                <a:prstClr val="black">
                  <a:alpha val="16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华康少女文字W5(P)"/>
                <a:cs typeface="+mn-cs"/>
              </a:endParaRPr>
            </a:p>
          </p:txBody>
        </p:sp>
        <p:grpSp>
          <p:nvGrpSpPr>
            <p:cNvPr id="40" name="组合 142"/>
            <p:cNvGrpSpPr/>
            <p:nvPr/>
          </p:nvGrpSpPr>
          <p:grpSpPr>
            <a:xfrm>
              <a:off x="10646778" y="4762829"/>
              <a:ext cx="749726" cy="728735"/>
              <a:chOff x="11012539" y="4493889"/>
              <a:chExt cx="749726" cy="728735"/>
            </a:xfrm>
          </p:grpSpPr>
          <p:sp>
            <p:nvSpPr>
              <p:cNvPr id="41" name="五角星 2"/>
              <p:cNvSpPr/>
              <p:nvPr/>
            </p:nvSpPr>
            <p:spPr>
              <a:xfrm rot="20227648" flipH="1">
                <a:off x="11012539" y="4493889"/>
                <a:ext cx="749726" cy="728735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64E4F2"/>
              </a:solidFill>
              <a:ln w="15875" cap="flat" cmpd="sng" algn="ctr">
                <a:solidFill>
                  <a:srgbClr val="FFFFFF"/>
                </a:solidFill>
                <a:prstDash val="solid"/>
                <a:miter lim="800000"/>
              </a:ln>
              <a:effectLst>
                <a:innerShdw blurRad="292100">
                  <a:srgbClr val="00B0F0"/>
                </a:inn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  <p:sp>
            <p:nvSpPr>
              <p:cNvPr id="42" name="五角星 2"/>
              <p:cNvSpPr/>
              <p:nvPr/>
            </p:nvSpPr>
            <p:spPr>
              <a:xfrm rot="20424262">
                <a:off x="11046365" y="4655056"/>
                <a:ext cx="290576" cy="221980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57199" h="349269">
                    <a:moveTo>
                      <a:pt x="0" y="349269"/>
                    </a:moveTo>
                    <a:cubicBezTo>
                      <a:pt x="20092" y="284249"/>
                      <a:pt x="185939" y="281384"/>
                      <a:pt x="262139" y="223173"/>
                    </a:cubicBezTo>
                    <a:cubicBezTo>
                      <a:pt x="338339" y="164962"/>
                      <a:pt x="392179" y="0"/>
                      <a:pt x="457199" y="0"/>
                    </a:cubicBezTo>
                  </a:path>
                </a:pathLst>
              </a:custGeom>
              <a:noFill/>
              <a:ln w="28575" cap="rnd" cmpd="sng" algn="ctr">
                <a:solidFill>
                  <a:srgbClr val="FFFFFF">
                    <a:alpha val="89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  <p:sp>
            <p:nvSpPr>
              <p:cNvPr id="43" name="五角星 2"/>
              <p:cNvSpPr/>
              <p:nvPr/>
            </p:nvSpPr>
            <p:spPr>
              <a:xfrm rot="6997346">
                <a:off x="11587935" y="4901938"/>
                <a:ext cx="128719" cy="147271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  <a:gd name="connsiteX0" fmla="*/ 0 w 195060"/>
                  <a:gd name="connsiteY0" fmla="*/ 223173 h 223173"/>
                  <a:gd name="connsiteX1" fmla="*/ 195060 w 195060"/>
                  <a:gd name="connsiteY1" fmla="*/ 0 h 2231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95060" h="223173">
                    <a:moveTo>
                      <a:pt x="0" y="223173"/>
                    </a:moveTo>
                    <a:cubicBezTo>
                      <a:pt x="76200" y="164962"/>
                      <a:pt x="130040" y="0"/>
                      <a:pt x="195060" y="0"/>
                    </a:cubicBezTo>
                  </a:path>
                </a:pathLst>
              </a:custGeom>
              <a:noFill/>
              <a:ln w="28575" cap="rnd" cmpd="sng" algn="ctr">
                <a:solidFill>
                  <a:srgbClr val="FFFFFF">
                    <a:alpha val="69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</p:grpSp>
      </p:grpSp>
      <p:grpSp>
        <p:nvGrpSpPr>
          <p:cNvPr id="44" name="组合 91"/>
          <p:cNvGrpSpPr/>
          <p:nvPr/>
        </p:nvGrpSpPr>
        <p:grpSpPr>
          <a:xfrm>
            <a:off x="1" y="4531757"/>
            <a:ext cx="12191999" cy="2326243"/>
            <a:chOff x="1" y="4546271"/>
            <a:chExt cx="12191999" cy="2326243"/>
          </a:xfrm>
        </p:grpSpPr>
        <p:sp>
          <p:nvSpPr>
            <p:cNvPr id="45" name="任意多边形 38"/>
            <p:cNvSpPr/>
            <p:nvPr/>
          </p:nvSpPr>
          <p:spPr>
            <a:xfrm>
              <a:off x="1" y="4546271"/>
              <a:ext cx="12191999" cy="2311729"/>
            </a:xfrm>
            <a:custGeom>
              <a:avLst/>
              <a:gdLst>
                <a:gd name="connsiteX0" fmla="*/ 12191999 w 12191999"/>
                <a:gd name="connsiteY0" fmla="*/ 0 h 2311729"/>
                <a:gd name="connsiteX1" fmla="*/ 12191999 w 12191999"/>
                <a:gd name="connsiteY1" fmla="*/ 2311729 h 2311729"/>
                <a:gd name="connsiteX2" fmla="*/ 0 w 12191999"/>
                <a:gd name="connsiteY2" fmla="*/ 2311729 h 2311729"/>
                <a:gd name="connsiteX3" fmla="*/ 0 w 12191999"/>
                <a:gd name="connsiteY3" fmla="*/ 2020458 h 2311729"/>
                <a:gd name="connsiteX4" fmla="*/ 0 w 12191999"/>
                <a:gd name="connsiteY4" fmla="*/ 237172 h 2311729"/>
                <a:gd name="connsiteX5" fmla="*/ 63480 w 12191999"/>
                <a:gd name="connsiteY5" fmla="*/ 213939 h 2311729"/>
                <a:gd name="connsiteX6" fmla="*/ 348343 w 12191999"/>
                <a:gd name="connsiteY6" fmla="*/ 170871 h 2311729"/>
                <a:gd name="connsiteX7" fmla="*/ 1306287 w 12191999"/>
                <a:gd name="connsiteY7" fmla="*/ 1128815 h 2311729"/>
                <a:gd name="connsiteX8" fmla="*/ 1286825 w 12191999"/>
                <a:gd name="connsiteY8" fmla="*/ 1321874 h 2311729"/>
                <a:gd name="connsiteX9" fmla="*/ 1256605 w 12191999"/>
                <a:gd name="connsiteY9" fmla="*/ 1419229 h 2311729"/>
                <a:gd name="connsiteX10" fmla="*/ 1344679 w 12191999"/>
                <a:gd name="connsiteY10" fmla="*/ 1371424 h 2311729"/>
                <a:gd name="connsiteX11" fmla="*/ 1683656 w 12191999"/>
                <a:gd name="connsiteY11" fmla="*/ 1302987 h 2311729"/>
                <a:gd name="connsiteX12" fmla="*/ 2299446 w 12191999"/>
                <a:gd name="connsiteY12" fmla="*/ 1558056 h 2311729"/>
                <a:gd name="connsiteX13" fmla="*/ 2381189 w 12191999"/>
                <a:gd name="connsiteY13" fmla="*/ 1657129 h 2311729"/>
                <a:gd name="connsiteX14" fmla="*/ 2427737 w 12191999"/>
                <a:gd name="connsiteY14" fmla="*/ 1596410 h 2311729"/>
                <a:gd name="connsiteX15" fmla="*/ 3069771 w 12191999"/>
                <a:gd name="connsiteY15" fmla="*/ 1302987 h 2311729"/>
                <a:gd name="connsiteX16" fmla="*/ 3544503 w 12191999"/>
                <a:gd name="connsiteY16" fmla="*/ 1447998 h 2311729"/>
                <a:gd name="connsiteX17" fmla="*/ 3657745 w 12191999"/>
                <a:gd name="connsiteY17" fmla="*/ 1541431 h 2311729"/>
                <a:gd name="connsiteX18" fmla="*/ 3713651 w 12191999"/>
                <a:gd name="connsiteY18" fmla="*/ 1519404 h 2311729"/>
                <a:gd name="connsiteX19" fmla="*/ 3897086 w 12191999"/>
                <a:gd name="connsiteY19" fmla="*/ 1491671 h 2311729"/>
                <a:gd name="connsiteX20" fmla="*/ 4241977 w 12191999"/>
                <a:gd name="connsiteY20" fmla="*/ 1597020 h 2311729"/>
                <a:gd name="connsiteX21" fmla="*/ 4317999 w 12191999"/>
                <a:gd name="connsiteY21" fmla="*/ 1659743 h 2311729"/>
                <a:gd name="connsiteX22" fmla="*/ 4359994 w 12191999"/>
                <a:gd name="connsiteY22" fmla="*/ 1582372 h 2311729"/>
                <a:gd name="connsiteX23" fmla="*/ 5021945 w 12191999"/>
                <a:gd name="connsiteY23" fmla="*/ 1230415 h 2311729"/>
                <a:gd name="connsiteX24" fmla="*/ 5757498 w 12191999"/>
                <a:gd name="connsiteY24" fmla="*/ 1717972 h 2311729"/>
                <a:gd name="connsiteX25" fmla="*/ 5775109 w 12191999"/>
                <a:gd name="connsiteY25" fmla="*/ 1774705 h 2311729"/>
                <a:gd name="connsiteX26" fmla="*/ 5877396 w 12191999"/>
                <a:gd name="connsiteY26" fmla="*/ 1742952 h 2311729"/>
                <a:gd name="connsiteX27" fmla="*/ 5994403 w 12191999"/>
                <a:gd name="connsiteY27" fmla="*/ 1731157 h 2311729"/>
                <a:gd name="connsiteX28" fmla="*/ 6319003 w 12191999"/>
                <a:gd name="connsiteY28" fmla="*/ 1830310 h 2311729"/>
                <a:gd name="connsiteX29" fmla="*/ 6349718 w 12191999"/>
                <a:gd name="connsiteY29" fmla="*/ 1855653 h 2311729"/>
                <a:gd name="connsiteX30" fmla="*/ 6372196 w 12191999"/>
                <a:gd name="connsiteY30" fmla="*/ 1783240 h 2311729"/>
                <a:gd name="connsiteX31" fmla="*/ 7228113 w 12191999"/>
                <a:gd name="connsiteY31" fmla="*/ 1215901 h 2311729"/>
                <a:gd name="connsiteX32" fmla="*/ 7884955 w 12191999"/>
                <a:gd name="connsiteY32" fmla="*/ 1487974 h 2311729"/>
                <a:gd name="connsiteX33" fmla="*/ 7933395 w 12191999"/>
                <a:gd name="connsiteY33" fmla="*/ 1546684 h 2311729"/>
                <a:gd name="connsiteX34" fmla="*/ 8036368 w 12191999"/>
                <a:gd name="connsiteY34" fmla="*/ 1487498 h 2311729"/>
                <a:gd name="connsiteX35" fmla="*/ 8432799 w 12191999"/>
                <a:gd name="connsiteY35" fmla="*/ 1397328 h 2311729"/>
                <a:gd name="connsiteX36" fmla="*/ 9191035 w 12191999"/>
                <a:gd name="connsiteY36" fmla="*/ 1800479 h 2311729"/>
                <a:gd name="connsiteX37" fmla="*/ 9210518 w 12191999"/>
                <a:gd name="connsiteY37" fmla="*/ 1836373 h 2311729"/>
                <a:gd name="connsiteX38" fmla="*/ 9258709 w 12191999"/>
                <a:gd name="connsiteY38" fmla="*/ 1810216 h 2311729"/>
                <a:gd name="connsiteX39" fmla="*/ 9470570 w 12191999"/>
                <a:gd name="connsiteY39" fmla="*/ 1767443 h 2311729"/>
                <a:gd name="connsiteX40" fmla="*/ 9682431 w 12191999"/>
                <a:gd name="connsiteY40" fmla="*/ 1810216 h 2311729"/>
                <a:gd name="connsiteX41" fmla="*/ 9768141 w 12191999"/>
                <a:gd name="connsiteY41" fmla="*/ 1856738 h 2311729"/>
                <a:gd name="connsiteX42" fmla="*/ 9791010 w 12191999"/>
                <a:gd name="connsiteY42" fmla="*/ 1783067 h 2311729"/>
                <a:gd name="connsiteX43" fmla="*/ 10570028 w 12191999"/>
                <a:gd name="connsiteY43" fmla="*/ 1266699 h 2311729"/>
                <a:gd name="connsiteX44" fmla="*/ 10821441 w 12191999"/>
                <a:gd name="connsiteY44" fmla="*/ 1304709 h 2311729"/>
                <a:gd name="connsiteX45" fmla="*/ 10893902 w 12191999"/>
                <a:gd name="connsiteY45" fmla="*/ 1333259 h 2311729"/>
                <a:gd name="connsiteX46" fmla="*/ 10916253 w 12191999"/>
                <a:gd name="connsiteY46" fmla="*/ 1261255 h 2311729"/>
                <a:gd name="connsiteX47" fmla="*/ 11444514 w 12191999"/>
                <a:gd name="connsiteY47" fmla="*/ 911100 h 2311729"/>
                <a:gd name="connsiteX48" fmla="*/ 11446790 w 12191999"/>
                <a:gd name="connsiteY48" fmla="*/ 911330 h 2311729"/>
                <a:gd name="connsiteX49" fmla="*/ 11437256 w 12191999"/>
                <a:gd name="connsiteY49" fmla="*/ 816759 h 2311729"/>
                <a:gd name="connsiteX50" fmla="*/ 12173467 w 12191999"/>
                <a:gd name="connsiteY50" fmla="*/ 936 h 2311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2191999" h="2311729">
                  <a:moveTo>
                    <a:pt x="12191999" y="0"/>
                  </a:moveTo>
                  <a:lnTo>
                    <a:pt x="12191999" y="2311729"/>
                  </a:lnTo>
                  <a:lnTo>
                    <a:pt x="0" y="2311729"/>
                  </a:lnTo>
                  <a:lnTo>
                    <a:pt x="0" y="2020458"/>
                  </a:lnTo>
                  <a:lnTo>
                    <a:pt x="0" y="237172"/>
                  </a:lnTo>
                  <a:lnTo>
                    <a:pt x="63480" y="213939"/>
                  </a:lnTo>
                  <a:cubicBezTo>
                    <a:pt x="153468" y="185949"/>
                    <a:pt x="249145" y="170871"/>
                    <a:pt x="348343" y="170871"/>
                  </a:cubicBezTo>
                  <a:cubicBezTo>
                    <a:pt x="877401" y="170871"/>
                    <a:pt x="1306287" y="599757"/>
                    <a:pt x="1306287" y="1128815"/>
                  </a:cubicBezTo>
                  <a:cubicBezTo>
                    <a:pt x="1306287" y="1194948"/>
                    <a:pt x="1299586" y="1259515"/>
                    <a:pt x="1286825" y="1321874"/>
                  </a:cubicBezTo>
                  <a:lnTo>
                    <a:pt x="1256605" y="1419229"/>
                  </a:lnTo>
                  <a:lnTo>
                    <a:pt x="1344679" y="1371424"/>
                  </a:lnTo>
                  <a:cubicBezTo>
                    <a:pt x="1448867" y="1327356"/>
                    <a:pt x="1563416" y="1302987"/>
                    <a:pt x="1683656" y="1302987"/>
                  </a:cubicBezTo>
                  <a:cubicBezTo>
                    <a:pt x="1924137" y="1302987"/>
                    <a:pt x="2141852" y="1400461"/>
                    <a:pt x="2299446" y="1558056"/>
                  </a:cubicBezTo>
                  <a:lnTo>
                    <a:pt x="2381189" y="1657129"/>
                  </a:lnTo>
                  <a:lnTo>
                    <a:pt x="2427737" y="1596410"/>
                  </a:lnTo>
                  <a:cubicBezTo>
                    <a:pt x="2583425" y="1416679"/>
                    <a:pt x="2813321" y="1302987"/>
                    <a:pt x="3069771" y="1302987"/>
                  </a:cubicBezTo>
                  <a:cubicBezTo>
                    <a:pt x="3245622" y="1302987"/>
                    <a:pt x="3408987" y="1356446"/>
                    <a:pt x="3544503" y="1447998"/>
                  </a:cubicBezTo>
                  <a:lnTo>
                    <a:pt x="3657745" y="1541431"/>
                  </a:lnTo>
                  <a:lnTo>
                    <a:pt x="3713651" y="1519404"/>
                  </a:lnTo>
                  <a:cubicBezTo>
                    <a:pt x="3771598" y="1501381"/>
                    <a:pt x="3833208" y="1491671"/>
                    <a:pt x="3897086" y="1491671"/>
                  </a:cubicBezTo>
                  <a:cubicBezTo>
                    <a:pt x="4024841" y="1491671"/>
                    <a:pt x="4143526" y="1530508"/>
                    <a:pt x="4241977" y="1597020"/>
                  </a:cubicBezTo>
                  <a:lnTo>
                    <a:pt x="4317999" y="1659743"/>
                  </a:lnTo>
                  <a:lnTo>
                    <a:pt x="4359994" y="1582372"/>
                  </a:lnTo>
                  <a:cubicBezTo>
                    <a:pt x="4503453" y="1370026"/>
                    <a:pt x="4746395" y="1230415"/>
                    <a:pt x="5021945" y="1230415"/>
                  </a:cubicBezTo>
                  <a:cubicBezTo>
                    <a:pt x="5352605" y="1230415"/>
                    <a:pt x="5636309" y="1431455"/>
                    <a:pt x="5757498" y="1717972"/>
                  </a:cubicBezTo>
                  <a:lnTo>
                    <a:pt x="5775109" y="1774705"/>
                  </a:lnTo>
                  <a:lnTo>
                    <a:pt x="5877396" y="1742952"/>
                  </a:lnTo>
                  <a:cubicBezTo>
                    <a:pt x="5915189" y="1735219"/>
                    <a:pt x="5954321" y="1731157"/>
                    <a:pt x="5994403" y="1731157"/>
                  </a:cubicBezTo>
                  <a:cubicBezTo>
                    <a:pt x="6114640" y="1731157"/>
                    <a:pt x="6226343" y="1767710"/>
                    <a:pt x="6319003" y="1830310"/>
                  </a:cubicBezTo>
                  <a:lnTo>
                    <a:pt x="6349718" y="1855653"/>
                  </a:lnTo>
                  <a:lnTo>
                    <a:pt x="6372196" y="1783240"/>
                  </a:lnTo>
                  <a:cubicBezTo>
                    <a:pt x="6513213" y="1449839"/>
                    <a:pt x="6843343" y="1215901"/>
                    <a:pt x="7228113" y="1215901"/>
                  </a:cubicBezTo>
                  <a:cubicBezTo>
                    <a:pt x="7484626" y="1215901"/>
                    <a:pt x="7716855" y="1319874"/>
                    <a:pt x="7884955" y="1487974"/>
                  </a:cubicBezTo>
                  <a:lnTo>
                    <a:pt x="7933395" y="1546684"/>
                  </a:lnTo>
                  <a:lnTo>
                    <a:pt x="8036368" y="1487498"/>
                  </a:lnTo>
                  <a:cubicBezTo>
                    <a:pt x="8156294" y="1429711"/>
                    <a:pt x="8290765" y="1397328"/>
                    <a:pt x="8432799" y="1397328"/>
                  </a:cubicBezTo>
                  <a:cubicBezTo>
                    <a:pt x="8748430" y="1397328"/>
                    <a:pt x="9026710" y="1557246"/>
                    <a:pt x="9191035" y="1800479"/>
                  </a:cubicBezTo>
                  <a:lnTo>
                    <a:pt x="9210518" y="1836373"/>
                  </a:lnTo>
                  <a:lnTo>
                    <a:pt x="9258709" y="1810216"/>
                  </a:lnTo>
                  <a:cubicBezTo>
                    <a:pt x="9323827" y="1782674"/>
                    <a:pt x="9395420" y="1767443"/>
                    <a:pt x="9470570" y="1767443"/>
                  </a:cubicBezTo>
                  <a:cubicBezTo>
                    <a:pt x="9545720" y="1767443"/>
                    <a:pt x="9617313" y="1782674"/>
                    <a:pt x="9682431" y="1810216"/>
                  </a:cubicBezTo>
                  <a:lnTo>
                    <a:pt x="9768141" y="1856738"/>
                  </a:lnTo>
                  <a:lnTo>
                    <a:pt x="9791010" y="1783067"/>
                  </a:lnTo>
                  <a:cubicBezTo>
                    <a:pt x="9919358" y="1479619"/>
                    <a:pt x="10219827" y="1266699"/>
                    <a:pt x="10570028" y="1266699"/>
                  </a:cubicBezTo>
                  <a:cubicBezTo>
                    <a:pt x="10657578" y="1266699"/>
                    <a:pt x="10742020" y="1280007"/>
                    <a:pt x="10821441" y="1304709"/>
                  </a:cubicBezTo>
                  <a:lnTo>
                    <a:pt x="10893902" y="1333259"/>
                  </a:lnTo>
                  <a:lnTo>
                    <a:pt x="10916253" y="1261255"/>
                  </a:lnTo>
                  <a:cubicBezTo>
                    <a:pt x="11003287" y="1055484"/>
                    <a:pt x="11207039" y="911100"/>
                    <a:pt x="11444514" y="911100"/>
                  </a:cubicBezTo>
                  <a:lnTo>
                    <a:pt x="11446790" y="911330"/>
                  </a:lnTo>
                  <a:lnTo>
                    <a:pt x="11437256" y="816759"/>
                  </a:lnTo>
                  <a:cubicBezTo>
                    <a:pt x="11437256" y="392161"/>
                    <a:pt x="11759948" y="42931"/>
                    <a:pt x="12173467" y="936"/>
                  </a:cubicBezTo>
                  <a:close/>
                </a:path>
              </a:pathLst>
            </a:cu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190500" dir="16200000" rotWithShape="0">
                <a:prstClr val="black">
                  <a:alpha val="2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华康少女文字W5(P)"/>
                <a:cs typeface="+mn-cs"/>
              </a:endParaRPr>
            </a:p>
          </p:txBody>
        </p:sp>
        <p:sp>
          <p:nvSpPr>
            <p:cNvPr id="46" name="任意多边形 80"/>
            <p:cNvSpPr/>
            <p:nvPr/>
          </p:nvSpPr>
          <p:spPr>
            <a:xfrm>
              <a:off x="1" y="4560785"/>
              <a:ext cx="12191999" cy="2311729"/>
            </a:xfrm>
            <a:custGeom>
              <a:avLst/>
              <a:gdLst>
                <a:gd name="connsiteX0" fmla="*/ 12191999 w 12191999"/>
                <a:gd name="connsiteY0" fmla="*/ 0 h 2311729"/>
                <a:gd name="connsiteX1" fmla="*/ 12191999 w 12191999"/>
                <a:gd name="connsiteY1" fmla="*/ 2311729 h 2311729"/>
                <a:gd name="connsiteX2" fmla="*/ 0 w 12191999"/>
                <a:gd name="connsiteY2" fmla="*/ 2311729 h 2311729"/>
                <a:gd name="connsiteX3" fmla="*/ 0 w 12191999"/>
                <a:gd name="connsiteY3" fmla="*/ 2020458 h 2311729"/>
                <a:gd name="connsiteX4" fmla="*/ 0 w 12191999"/>
                <a:gd name="connsiteY4" fmla="*/ 237172 h 2311729"/>
                <a:gd name="connsiteX5" fmla="*/ 63480 w 12191999"/>
                <a:gd name="connsiteY5" fmla="*/ 213939 h 2311729"/>
                <a:gd name="connsiteX6" fmla="*/ 348343 w 12191999"/>
                <a:gd name="connsiteY6" fmla="*/ 170871 h 2311729"/>
                <a:gd name="connsiteX7" fmla="*/ 1306287 w 12191999"/>
                <a:gd name="connsiteY7" fmla="*/ 1128815 h 2311729"/>
                <a:gd name="connsiteX8" fmla="*/ 1286825 w 12191999"/>
                <a:gd name="connsiteY8" fmla="*/ 1321874 h 2311729"/>
                <a:gd name="connsiteX9" fmla="*/ 1256605 w 12191999"/>
                <a:gd name="connsiteY9" fmla="*/ 1419229 h 2311729"/>
                <a:gd name="connsiteX10" fmla="*/ 1344679 w 12191999"/>
                <a:gd name="connsiteY10" fmla="*/ 1371424 h 2311729"/>
                <a:gd name="connsiteX11" fmla="*/ 1683656 w 12191999"/>
                <a:gd name="connsiteY11" fmla="*/ 1302987 h 2311729"/>
                <a:gd name="connsiteX12" fmla="*/ 2299446 w 12191999"/>
                <a:gd name="connsiteY12" fmla="*/ 1558056 h 2311729"/>
                <a:gd name="connsiteX13" fmla="*/ 2381189 w 12191999"/>
                <a:gd name="connsiteY13" fmla="*/ 1657129 h 2311729"/>
                <a:gd name="connsiteX14" fmla="*/ 2427737 w 12191999"/>
                <a:gd name="connsiteY14" fmla="*/ 1596410 h 2311729"/>
                <a:gd name="connsiteX15" fmla="*/ 3069771 w 12191999"/>
                <a:gd name="connsiteY15" fmla="*/ 1302987 h 2311729"/>
                <a:gd name="connsiteX16" fmla="*/ 3544503 w 12191999"/>
                <a:gd name="connsiteY16" fmla="*/ 1447998 h 2311729"/>
                <a:gd name="connsiteX17" fmla="*/ 3657745 w 12191999"/>
                <a:gd name="connsiteY17" fmla="*/ 1541431 h 2311729"/>
                <a:gd name="connsiteX18" fmla="*/ 3713651 w 12191999"/>
                <a:gd name="connsiteY18" fmla="*/ 1519404 h 2311729"/>
                <a:gd name="connsiteX19" fmla="*/ 3897086 w 12191999"/>
                <a:gd name="connsiteY19" fmla="*/ 1491671 h 2311729"/>
                <a:gd name="connsiteX20" fmla="*/ 4241977 w 12191999"/>
                <a:gd name="connsiteY20" fmla="*/ 1597020 h 2311729"/>
                <a:gd name="connsiteX21" fmla="*/ 4317999 w 12191999"/>
                <a:gd name="connsiteY21" fmla="*/ 1659743 h 2311729"/>
                <a:gd name="connsiteX22" fmla="*/ 4359994 w 12191999"/>
                <a:gd name="connsiteY22" fmla="*/ 1582372 h 2311729"/>
                <a:gd name="connsiteX23" fmla="*/ 5021945 w 12191999"/>
                <a:gd name="connsiteY23" fmla="*/ 1230415 h 2311729"/>
                <a:gd name="connsiteX24" fmla="*/ 5757498 w 12191999"/>
                <a:gd name="connsiteY24" fmla="*/ 1717972 h 2311729"/>
                <a:gd name="connsiteX25" fmla="*/ 5775109 w 12191999"/>
                <a:gd name="connsiteY25" fmla="*/ 1774705 h 2311729"/>
                <a:gd name="connsiteX26" fmla="*/ 5877396 w 12191999"/>
                <a:gd name="connsiteY26" fmla="*/ 1742952 h 2311729"/>
                <a:gd name="connsiteX27" fmla="*/ 5994403 w 12191999"/>
                <a:gd name="connsiteY27" fmla="*/ 1731157 h 2311729"/>
                <a:gd name="connsiteX28" fmla="*/ 6319003 w 12191999"/>
                <a:gd name="connsiteY28" fmla="*/ 1830310 h 2311729"/>
                <a:gd name="connsiteX29" fmla="*/ 6349718 w 12191999"/>
                <a:gd name="connsiteY29" fmla="*/ 1855653 h 2311729"/>
                <a:gd name="connsiteX30" fmla="*/ 6372196 w 12191999"/>
                <a:gd name="connsiteY30" fmla="*/ 1783240 h 2311729"/>
                <a:gd name="connsiteX31" fmla="*/ 7228113 w 12191999"/>
                <a:gd name="connsiteY31" fmla="*/ 1215901 h 2311729"/>
                <a:gd name="connsiteX32" fmla="*/ 7884955 w 12191999"/>
                <a:gd name="connsiteY32" fmla="*/ 1487974 h 2311729"/>
                <a:gd name="connsiteX33" fmla="*/ 7933395 w 12191999"/>
                <a:gd name="connsiteY33" fmla="*/ 1546684 h 2311729"/>
                <a:gd name="connsiteX34" fmla="*/ 8036368 w 12191999"/>
                <a:gd name="connsiteY34" fmla="*/ 1487498 h 2311729"/>
                <a:gd name="connsiteX35" fmla="*/ 8432799 w 12191999"/>
                <a:gd name="connsiteY35" fmla="*/ 1397328 h 2311729"/>
                <a:gd name="connsiteX36" fmla="*/ 9191035 w 12191999"/>
                <a:gd name="connsiteY36" fmla="*/ 1800479 h 2311729"/>
                <a:gd name="connsiteX37" fmla="*/ 9210518 w 12191999"/>
                <a:gd name="connsiteY37" fmla="*/ 1836373 h 2311729"/>
                <a:gd name="connsiteX38" fmla="*/ 9258709 w 12191999"/>
                <a:gd name="connsiteY38" fmla="*/ 1810216 h 2311729"/>
                <a:gd name="connsiteX39" fmla="*/ 9470570 w 12191999"/>
                <a:gd name="connsiteY39" fmla="*/ 1767443 h 2311729"/>
                <a:gd name="connsiteX40" fmla="*/ 9682431 w 12191999"/>
                <a:gd name="connsiteY40" fmla="*/ 1810216 h 2311729"/>
                <a:gd name="connsiteX41" fmla="*/ 9768141 w 12191999"/>
                <a:gd name="connsiteY41" fmla="*/ 1856738 h 2311729"/>
                <a:gd name="connsiteX42" fmla="*/ 9791010 w 12191999"/>
                <a:gd name="connsiteY42" fmla="*/ 1783067 h 2311729"/>
                <a:gd name="connsiteX43" fmla="*/ 10570028 w 12191999"/>
                <a:gd name="connsiteY43" fmla="*/ 1266699 h 2311729"/>
                <a:gd name="connsiteX44" fmla="*/ 10821441 w 12191999"/>
                <a:gd name="connsiteY44" fmla="*/ 1304709 h 2311729"/>
                <a:gd name="connsiteX45" fmla="*/ 10893902 w 12191999"/>
                <a:gd name="connsiteY45" fmla="*/ 1333259 h 2311729"/>
                <a:gd name="connsiteX46" fmla="*/ 10916253 w 12191999"/>
                <a:gd name="connsiteY46" fmla="*/ 1261255 h 2311729"/>
                <a:gd name="connsiteX47" fmla="*/ 11444514 w 12191999"/>
                <a:gd name="connsiteY47" fmla="*/ 911100 h 2311729"/>
                <a:gd name="connsiteX48" fmla="*/ 11446790 w 12191999"/>
                <a:gd name="connsiteY48" fmla="*/ 911330 h 2311729"/>
                <a:gd name="connsiteX49" fmla="*/ 11437256 w 12191999"/>
                <a:gd name="connsiteY49" fmla="*/ 816759 h 2311729"/>
                <a:gd name="connsiteX50" fmla="*/ 12173467 w 12191999"/>
                <a:gd name="connsiteY50" fmla="*/ 936 h 2311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2191999" h="2311729">
                  <a:moveTo>
                    <a:pt x="12191999" y="0"/>
                  </a:moveTo>
                  <a:lnTo>
                    <a:pt x="12191999" y="2311729"/>
                  </a:lnTo>
                  <a:lnTo>
                    <a:pt x="0" y="2311729"/>
                  </a:lnTo>
                  <a:lnTo>
                    <a:pt x="0" y="2020458"/>
                  </a:lnTo>
                  <a:lnTo>
                    <a:pt x="0" y="237172"/>
                  </a:lnTo>
                  <a:lnTo>
                    <a:pt x="63480" y="213939"/>
                  </a:lnTo>
                  <a:cubicBezTo>
                    <a:pt x="153468" y="185949"/>
                    <a:pt x="249145" y="170871"/>
                    <a:pt x="348343" y="170871"/>
                  </a:cubicBezTo>
                  <a:cubicBezTo>
                    <a:pt x="877401" y="170871"/>
                    <a:pt x="1306287" y="599757"/>
                    <a:pt x="1306287" y="1128815"/>
                  </a:cubicBezTo>
                  <a:cubicBezTo>
                    <a:pt x="1306287" y="1194948"/>
                    <a:pt x="1299586" y="1259515"/>
                    <a:pt x="1286825" y="1321874"/>
                  </a:cubicBezTo>
                  <a:lnTo>
                    <a:pt x="1256605" y="1419229"/>
                  </a:lnTo>
                  <a:lnTo>
                    <a:pt x="1344679" y="1371424"/>
                  </a:lnTo>
                  <a:cubicBezTo>
                    <a:pt x="1448867" y="1327356"/>
                    <a:pt x="1563416" y="1302987"/>
                    <a:pt x="1683656" y="1302987"/>
                  </a:cubicBezTo>
                  <a:cubicBezTo>
                    <a:pt x="1924137" y="1302987"/>
                    <a:pt x="2141852" y="1400461"/>
                    <a:pt x="2299446" y="1558056"/>
                  </a:cubicBezTo>
                  <a:lnTo>
                    <a:pt x="2381189" y="1657129"/>
                  </a:lnTo>
                  <a:lnTo>
                    <a:pt x="2427737" y="1596410"/>
                  </a:lnTo>
                  <a:cubicBezTo>
                    <a:pt x="2583425" y="1416679"/>
                    <a:pt x="2813321" y="1302987"/>
                    <a:pt x="3069771" y="1302987"/>
                  </a:cubicBezTo>
                  <a:cubicBezTo>
                    <a:pt x="3245622" y="1302987"/>
                    <a:pt x="3408987" y="1356446"/>
                    <a:pt x="3544503" y="1447998"/>
                  </a:cubicBezTo>
                  <a:lnTo>
                    <a:pt x="3657745" y="1541431"/>
                  </a:lnTo>
                  <a:lnTo>
                    <a:pt x="3713651" y="1519404"/>
                  </a:lnTo>
                  <a:cubicBezTo>
                    <a:pt x="3771598" y="1501381"/>
                    <a:pt x="3833208" y="1491671"/>
                    <a:pt x="3897086" y="1491671"/>
                  </a:cubicBezTo>
                  <a:cubicBezTo>
                    <a:pt x="4024841" y="1491671"/>
                    <a:pt x="4143526" y="1530508"/>
                    <a:pt x="4241977" y="1597020"/>
                  </a:cubicBezTo>
                  <a:lnTo>
                    <a:pt x="4317999" y="1659743"/>
                  </a:lnTo>
                  <a:lnTo>
                    <a:pt x="4359994" y="1582372"/>
                  </a:lnTo>
                  <a:cubicBezTo>
                    <a:pt x="4503453" y="1370026"/>
                    <a:pt x="4746395" y="1230415"/>
                    <a:pt x="5021945" y="1230415"/>
                  </a:cubicBezTo>
                  <a:cubicBezTo>
                    <a:pt x="5352605" y="1230415"/>
                    <a:pt x="5636309" y="1431455"/>
                    <a:pt x="5757498" y="1717972"/>
                  </a:cubicBezTo>
                  <a:lnTo>
                    <a:pt x="5775109" y="1774705"/>
                  </a:lnTo>
                  <a:lnTo>
                    <a:pt x="5877396" y="1742952"/>
                  </a:lnTo>
                  <a:cubicBezTo>
                    <a:pt x="5915189" y="1735219"/>
                    <a:pt x="5954321" y="1731157"/>
                    <a:pt x="5994403" y="1731157"/>
                  </a:cubicBezTo>
                  <a:cubicBezTo>
                    <a:pt x="6114640" y="1731157"/>
                    <a:pt x="6226343" y="1767710"/>
                    <a:pt x="6319003" y="1830310"/>
                  </a:cubicBezTo>
                  <a:lnTo>
                    <a:pt x="6349718" y="1855653"/>
                  </a:lnTo>
                  <a:lnTo>
                    <a:pt x="6372196" y="1783240"/>
                  </a:lnTo>
                  <a:cubicBezTo>
                    <a:pt x="6513213" y="1449839"/>
                    <a:pt x="6843343" y="1215901"/>
                    <a:pt x="7228113" y="1215901"/>
                  </a:cubicBezTo>
                  <a:cubicBezTo>
                    <a:pt x="7484626" y="1215901"/>
                    <a:pt x="7716855" y="1319874"/>
                    <a:pt x="7884955" y="1487974"/>
                  </a:cubicBezTo>
                  <a:lnTo>
                    <a:pt x="7933395" y="1546684"/>
                  </a:lnTo>
                  <a:lnTo>
                    <a:pt x="8036368" y="1487498"/>
                  </a:lnTo>
                  <a:cubicBezTo>
                    <a:pt x="8156294" y="1429711"/>
                    <a:pt x="8290765" y="1397328"/>
                    <a:pt x="8432799" y="1397328"/>
                  </a:cubicBezTo>
                  <a:cubicBezTo>
                    <a:pt x="8748430" y="1397328"/>
                    <a:pt x="9026710" y="1557246"/>
                    <a:pt x="9191035" y="1800479"/>
                  </a:cubicBezTo>
                  <a:lnTo>
                    <a:pt x="9210518" y="1836373"/>
                  </a:lnTo>
                  <a:lnTo>
                    <a:pt x="9258709" y="1810216"/>
                  </a:lnTo>
                  <a:cubicBezTo>
                    <a:pt x="9323827" y="1782674"/>
                    <a:pt x="9395420" y="1767443"/>
                    <a:pt x="9470570" y="1767443"/>
                  </a:cubicBezTo>
                  <a:cubicBezTo>
                    <a:pt x="9545720" y="1767443"/>
                    <a:pt x="9617313" y="1782674"/>
                    <a:pt x="9682431" y="1810216"/>
                  </a:cubicBezTo>
                  <a:lnTo>
                    <a:pt x="9768141" y="1856738"/>
                  </a:lnTo>
                  <a:lnTo>
                    <a:pt x="9791010" y="1783067"/>
                  </a:lnTo>
                  <a:cubicBezTo>
                    <a:pt x="9919358" y="1479619"/>
                    <a:pt x="10219827" y="1266699"/>
                    <a:pt x="10570028" y="1266699"/>
                  </a:cubicBezTo>
                  <a:cubicBezTo>
                    <a:pt x="10657578" y="1266699"/>
                    <a:pt x="10742020" y="1280007"/>
                    <a:pt x="10821441" y="1304709"/>
                  </a:cubicBezTo>
                  <a:lnTo>
                    <a:pt x="10893902" y="1333259"/>
                  </a:lnTo>
                  <a:lnTo>
                    <a:pt x="10916253" y="1261255"/>
                  </a:lnTo>
                  <a:cubicBezTo>
                    <a:pt x="11003287" y="1055484"/>
                    <a:pt x="11207039" y="911100"/>
                    <a:pt x="11444514" y="911100"/>
                  </a:cubicBezTo>
                  <a:lnTo>
                    <a:pt x="11446790" y="911330"/>
                  </a:lnTo>
                  <a:lnTo>
                    <a:pt x="11437256" y="816759"/>
                  </a:lnTo>
                  <a:cubicBezTo>
                    <a:pt x="11437256" y="392161"/>
                    <a:pt x="11759948" y="42931"/>
                    <a:pt x="12173467" y="936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solidFill>
                <a:srgbClr val="FFFFFF"/>
              </a:solidFill>
              <a:prstDash val="solid"/>
              <a:miter lim="800000"/>
            </a:ln>
            <a:effectLst>
              <a:innerShdw blurRad="266700" dist="139700" dir="16200000">
                <a:srgbClr val="18ACCA">
                  <a:alpha val="30000"/>
                </a:srgb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华康少女文字W5(P)"/>
                <a:cs typeface="+mn-cs"/>
              </a:endParaRPr>
            </a:p>
          </p:txBody>
        </p:sp>
      </p:grpSp>
      <p:grpSp>
        <p:nvGrpSpPr>
          <p:cNvPr id="64" name="组合 90"/>
          <p:cNvGrpSpPr/>
          <p:nvPr/>
        </p:nvGrpSpPr>
        <p:grpSpPr>
          <a:xfrm>
            <a:off x="9553118" y="3922428"/>
            <a:ext cx="2308359" cy="1447795"/>
            <a:chOff x="594424" y="1153191"/>
            <a:chExt cx="2605976" cy="1634460"/>
          </a:xfrm>
        </p:grpSpPr>
        <p:sp>
          <p:nvSpPr>
            <p:cNvPr id="65" name="任意多边形 81"/>
            <p:cNvSpPr/>
            <p:nvPr/>
          </p:nvSpPr>
          <p:spPr>
            <a:xfrm>
              <a:off x="616196" y="1175175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 algn="ctr">
              <a:noFill/>
              <a:prstDash val="solid"/>
              <a:miter lim="800000"/>
            </a:ln>
            <a:effectLst>
              <a:outerShdw blurRad="152400" dist="88900" dir="5400000" algn="t" rotWithShape="0">
                <a:prstClr val="black">
                  <a:alpha val="15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华康少女文字W5(P)"/>
                <a:cs typeface="+mn-cs"/>
              </a:endParaRPr>
            </a:p>
          </p:txBody>
        </p:sp>
        <p:sp>
          <p:nvSpPr>
            <p:cNvPr id="66" name="任意多边形 82"/>
            <p:cNvSpPr/>
            <p:nvPr/>
          </p:nvSpPr>
          <p:spPr>
            <a:xfrm>
              <a:off x="594424" y="1153191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 algn="ctr">
              <a:solidFill>
                <a:srgbClr val="91F0FD"/>
              </a:solidFill>
              <a:prstDash val="solid"/>
              <a:miter lim="800000"/>
            </a:ln>
            <a:effectLst>
              <a:innerShdw blurRad="355600" dist="114300" dir="3600000">
                <a:srgbClr val="19B4C9">
                  <a:alpha val="71000"/>
                </a:srgb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华康少女文字W5(P)"/>
                <a:cs typeface="+mn-cs"/>
              </a:endParaRPr>
            </a:p>
          </p:txBody>
        </p:sp>
      </p:grpSp>
      <p:sp>
        <p:nvSpPr>
          <p:cNvPr id="67" name="Oval 66"/>
          <p:cNvSpPr/>
          <p:nvPr/>
        </p:nvSpPr>
        <p:spPr>
          <a:xfrm>
            <a:off x="3776992" y="2284083"/>
            <a:ext cx="1091864" cy="1018150"/>
          </a:xfrm>
          <a:prstGeom prst="ellipse">
            <a:avLst/>
          </a:prstGeom>
          <a:solidFill>
            <a:srgbClr val="84CBC5">
              <a:lumMod val="60000"/>
              <a:lumOff val="40000"/>
            </a:srgbClr>
          </a:solidFill>
          <a:ln w="34925" cap="flat" cmpd="sng" algn="ctr">
            <a:solidFill>
              <a:srgbClr val="84CBC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 smtClean="0">
                <a:ln w="19050">
                  <a:solidFill>
                    <a:srgbClr val="FFFFFF"/>
                  </a:solidFill>
                </a:ln>
                <a:solidFill>
                  <a:srgbClr val="FFE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Guanine" panose="02040603050506020204" pitchFamily="18" charset="0"/>
                <a:cs typeface="Times New Roman" panose="02020603050405020304" pitchFamily="18" charset="0"/>
              </a:rPr>
              <a:t>K</a:t>
            </a:r>
            <a:endParaRPr kumimoji="0" lang="en-US" sz="5400" b="1" i="0" u="none" strike="noStrike" kern="0" cap="none" spc="0" normalizeH="0" baseline="0" noProof="0" dirty="0">
              <a:ln w="19050">
                <a:solidFill>
                  <a:srgbClr val="FFFFFF"/>
                </a:solidFill>
              </a:ln>
              <a:solidFill>
                <a:srgbClr val="FFE000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UTM Guanine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68" name="Oval 67"/>
          <p:cNvSpPr/>
          <p:nvPr/>
        </p:nvSpPr>
        <p:spPr>
          <a:xfrm>
            <a:off x="4943301" y="2270750"/>
            <a:ext cx="1091864" cy="1018150"/>
          </a:xfrm>
          <a:prstGeom prst="ellipse">
            <a:avLst/>
          </a:prstGeom>
          <a:solidFill>
            <a:srgbClr val="1B6AA3">
              <a:lumMod val="40000"/>
              <a:lumOff val="60000"/>
            </a:srgbClr>
          </a:solidFill>
          <a:ln w="34925" cap="flat" cmpd="sng" algn="ctr">
            <a:solidFill>
              <a:srgbClr val="84CBC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 smtClean="0">
                <a:ln w="19050">
                  <a:solidFill>
                    <a:srgbClr val="FFFFFF"/>
                  </a:solidFill>
                </a:ln>
                <a:solidFill>
                  <a:srgbClr val="00B05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Guanine" panose="02040603050506020204" pitchFamily="18" charset="0"/>
                <a:cs typeface="Times New Roman" panose="02020603050405020304" pitchFamily="18" charset="0"/>
              </a:rPr>
              <a:t>h</a:t>
            </a:r>
            <a:endParaRPr kumimoji="0" lang="en-US" sz="5400" b="1" i="0" u="none" strike="noStrike" kern="0" cap="none" spc="0" normalizeH="0" baseline="0" noProof="0" dirty="0">
              <a:ln w="19050">
                <a:solidFill>
                  <a:srgbClr val="FFFFFF"/>
                </a:solidFill>
              </a:ln>
              <a:solidFill>
                <a:srgbClr val="00B050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UTM Guanine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69" name="Oval 68"/>
          <p:cNvSpPr/>
          <p:nvPr/>
        </p:nvSpPr>
        <p:spPr>
          <a:xfrm>
            <a:off x="6213079" y="2256376"/>
            <a:ext cx="1091864" cy="1018150"/>
          </a:xfrm>
          <a:prstGeom prst="ellipse">
            <a:avLst/>
          </a:prstGeom>
          <a:solidFill>
            <a:srgbClr val="B091E7">
              <a:lumMod val="20000"/>
              <a:lumOff val="80000"/>
            </a:srgbClr>
          </a:solidFill>
          <a:ln w="34925" cap="flat" cmpd="sng" algn="ctr">
            <a:solidFill>
              <a:srgbClr val="84CBC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kern="0" noProof="0" dirty="0" smtClean="0">
                <a:ln w="19050">
                  <a:solidFill>
                    <a:srgbClr val="FFFFFF"/>
                  </a:solidFill>
                </a:ln>
                <a:solidFill>
                  <a:srgbClr val="FF7D93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UTM Guanine" panose="02040603050506020204" pitchFamily="18" charset="0"/>
                <a:cs typeface="Times New Roman" panose="02020603050405020304" pitchFamily="18" charset="0"/>
              </a:rPr>
              <a:t>Ở</a:t>
            </a:r>
            <a:endParaRPr kumimoji="0" lang="en-US" sz="5400" b="1" i="0" u="none" strike="noStrike" kern="0" cap="none" spc="0" normalizeH="0" baseline="0" noProof="0" dirty="0">
              <a:ln w="19050">
                <a:solidFill>
                  <a:srgbClr val="FFFFFF"/>
                </a:solidFill>
              </a:ln>
              <a:solidFill>
                <a:srgbClr val="FF7D93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UTM Guanine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70" name="Oval 69"/>
          <p:cNvSpPr/>
          <p:nvPr/>
        </p:nvSpPr>
        <p:spPr>
          <a:xfrm>
            <a:off x="4580063" y="3493095"/>
            <a:ext cx="1091864" cy="1018150"/>
          </a:xfrm>
          <a:prstGeom prst="ellipse">
            <a:avLst/>
          </a:prstGeom>
          <a:solidFill>
            <a:srgbClr val="B091E7">
              <a:lumMod val="60000"/>
              <a:lumOff val="40000"/>
            </a:srgbClr>
          </a:solidFill>
          <a:ln w="34925" cap="flat" cmpd="sng" algn="ctr">
            <a:solidFill>
              <a:srgbClr val="84CBC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kern="0" dirty="0">
                <a:ln w="19050">
                  <a:solidFill>
                    <a:srgbClr val="FFFFFF"/>
                  </a:solidFill>
                </a:ln>
                <a:solidFill>
                  <a:srgbClr val="E62203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UTM Guanine" panose="02040603050506020204" pitchFamily="18" charset="0"/>
                <a:cs typeface="Times New Roman" panose="02020603050405020304" pitchFamily="18" charset="0"/>
              </a:rPr>
              <a:t>Đ</a:t>
            </a:r>
            <a:endParaRPr kumimoji="0" lang="en-US" sz="5400" b="1" i="0" u="none" strike="noStrike" kern="0" cap="none" spc="0" normalizeH="0" baseline="0" noProof="0" dirty="0">
              <a:ln w="19050">
                <a:solidFill>
                  <a:srgbClr val="FFFFFF"/>
                </a:solidFill>
              </a:ln>
              <a:solidFill>
                <a:srgbClr val="E62203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UTM Guanine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71" name="Oval 70"/>
          <p:cNvSpPr/>
          <p:nvPr/>
        </p:nvSpPr>
        <p:spPr>
          <a:xfrm>
            <a:off x="5737142" y="3528599"/>
            <a:ext cx="1091864" cy="1018150"/>
          </a:xfrm>
          <a:prstGeom prst="ellipse">
            <a:avLst/>
          </a:prstGeom>
          <a:solidFill>
            <a:srgbClr val="F8D35C">
              <a:lumMod val="20000"/>
              <a:lumOff val="80000"/>
            </a:srgbClr>
          </a:solidFill>
          <a:ln w="34925" cap="flat" cmpd="sng" algn="ctr">
            <a:solidFill>
              <a:srgbClr val="84CBC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kern="0" noProof="0" dirty="0" smtClean="0">
                <a:ln w="19050">
                  <a:solidFill>
                    <a:srgbClr val="FFFFFF"/>
                  </a:solidFill>
                </a:ln>
                <a:solidFill>
                  <a:srgbClr val="7030A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UTM Guanine" panose="02040603050506020204" pitchFamily="18" charset="0"/>
                <a:cs typeface="Times New Roman" panose="02020603050405020304" pitchFamily="18" charset="0"/>
              </a:rPr>
              <a:t>Ộ</a:t>
            </a:r>
            <a:endParaRPr kumimoji="0" lang="en-US" sz="5400" b="1" i="0" u="none" strike="noStrike" kern="0" cap="none" spc="0" normalizeH="0" baseline="0" noProof="0" dirty="0">
              <a:ln w="19050">
                <a:solidFill>
                  <a:srgbClr val="FFFFFF"/>
                </a:solidFill>
              </a:ln>
              <a:solidFill>
                <a:srgbClr val="7030A0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UTM Guanine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72" name="Oval 71"/>
          <p:cNvSpPr/>
          <p:nvPr/>
        </p:nvSpPr>
        <p:spPr>
          <a:xfrm>
            <a:off x="6910102" y="3556571"/>
            <a:ext cx="1091864" cy="1018150"/>
          </a:xfrm>
          <a:prstGeom prst="ellipse">
            <a:avLst/>
          </a:prstGeom>
          <a:solidFill>
            <a:srgbClr val="84CBC5">
              <a:lumMod val="40000"/>
              <a:lumOff val="60000"/>
            </a:srgbClr>
          </a:solidFill>
          <a:ln w="34925" cap="flat" cmpd="sng" algn="ctr">
            <a:solidFill>
              <a:srgbClr val="84CBC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 smtClean="0">
                <a:ln w="19050">
                  <a:solidFill>
                    <a:srgbClr val="FFFFFF"/>
                  </a:solidFill>
                </a:ln>
                <a:solidFill>
                  <a:srgbClr val="1B6AA3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Guanine" panose="02040603050506020204" pitchFamily="18" charset="0"/>
                <a:cs typeface="Times New Roman" panose="02020603050405020304" pitchFamily="18" charset="0"/>
              </a:rPr>
              <a:t>n</a:t>
            </a:r>
            <a:endParaRPr kumimoji="0" lang="en-US" sz="5400" b="1" i="0" u="none" strike="noStrike" kern="0" cap="none" spc="0" normalizeH="0" baseline="0" noProof="0" dirty="0">
              <a:ln w="19050">
                <a:solidFill>
                  <a:srgbClr val="FFFFFF"/>
                </a:solidFill>
              </a:ln>
              <a:solidFill>
                <a:srgbClr val="1B6AA3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UTM Guanine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73" name="Oval 72"/>
          <p:cNvSpPr/>
          <p:nvPr/>
        </p:nvSpPr>
        <p:spPr>
          <a:xfrm>
            <a:off x="8104941" y="3599747"/>
            <a:ext cx="1091864" cy="1018150"/>
          </a:xfrm>
          <a:prstGeom prst="ellipse">
            <a:avLst/>
          </a:prstGeom>
          <a:solidFill>
            <a:srgbClr val="FED2D2"/>
          </a:solidFill>
          <a:ln w="34925" cap="flat" cmpd="sng" algn="ctr">
            <a:solidFill>
              <a:srgbClr val="84CBC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 smtClean="0">
                <a:ln w="19050">
                  <a:solidFill>
                    <a:srgbClr val="FFFFFF"/>
                  </a:solidFill>
                </a:ln>
                <a:solidFill>
                  <a:srgbClr val="22F1F6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Guanine" panose="02040603050506020204" pitchFamily="18" charset="0"/>
                <a:cs typeface="Times New Roman" panose="02020603050405020304" pitchFamily="18" charset="0"/>
              </a:rPr>
              <a:t>g</a:t>
            </a:r>
            <a:endParaRPr kumimoji="0" lang="en-US" sz="5400" b="1" i="0" u="none" strike="noStrike" kern="0" cap="none" spc="0" normalizeH="0" baseline="0" noProof="0" dirty="0">
              <a:ln w="19050">
                <a:solidFill>
                  <a:srgbClr val="FFFFFF"/>
                </a:solidFill>
              </a:ln>
              <a:solidFill>
                <a:srgbClr val="22F1F6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UTM Guanine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4" name="图片 9" descr="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3113200">
            <a:off x="9943744" y="328501"/>
            <a:ext cx="1916430" cy="1424940"/>
          </a:xfrm>
          <a:prstGeom prst="rect">
            <a:avLst/>
          </a:prstGeom>
        </p:spPr>
      </p:pic>
      <p:grpSp>
        <p:nvGrpSpPr>
          <p:cNvPr id="75" name="组合 140"/>
          <p:cNvGrpSpPr/>
          <p:nvPr/>
        </p:nvGrpSpPr>
        <p:grpSpPr>
          <a:xfrm rot="920444">
            <a:off x="5460635" y="5756628"/>
            <a:ext cx="577446" cy="566828"/>
            <a:chOff x="10646778" y="4753862"/>
            <a:chExt cx="751521" cy="737702"/>
          </a:xfrm>
        </p:grpSpPr>
        <p:sp>
          <p:nvSpPr>
            <p:cNvPr id="76" name="五角星 2"/>
            <p:cNvSpPr/>
            <p:nvPr/>
          </p:nvSpPr>
          <p:spPr>
            <a:xfrm rot="20227648" flipH="1">
              <a:off x="10648573" y="4753862"/>
              <a:ext cx="749726" cy="728735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rgbClr val="FFFFFF"/>
            </a:solidFill>
            <a:ln w="15875" cap="flat" cmpd="sng" algn="ctr">
              <a:noFill/>
              <a:prstDash val="solid"/>
              <a:miter lim="800000"/>
            </a:ln>
            <a:effectLst>
              <a:outerShdw blurRad="76200" dist="50800" dir="5400000" algn="t" rotWithShape="0">
                <a:prstClr val="black">
                  <a:alpha val="16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华康少女文字W5(P)"/>
                <a:cs typeface="+mn-cs"/>
              </a:endParaRPr>
            </a:p>
          </p:txBody>
        </p:sp>
        <p:grpSp>
          <p:nvGrpSpPr>
            <p:cNvPr id="77" name="组合 142"/>
            <p:cNvGrpSpPr/>
            <p:nvPr/>
          </p:nvGrpSpPr>
          <p:grpSpPr>
            <a:xfrm>
              <a:off x="10646778" y="4762829"/>
              <a:ext cx="749726" cy="728735"/>
              <a:chOff x="11012539" y="4493889"/>
              <a:chExt cx="749726" cy="728735"/>
            </a:xfrm>
          </p:grpSpPr>
          <p:sp>
            <p:nvSpPr>
              <p:cNvPr id="78" name="五角星 2"/>
              <p:cNvSpPr/>
              <p:nvPr/>
            </p:nvSpPr>
            <p:spPr>
              <a:xfrm rot="20227648" flipH="1">
                <a:off x="11012539" y="4493889"/>
                <a:ext cx="749726" cy="728735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64E4F2"/>
              </a:solidFill>
              <a:ln w="15875" cap="flat" cmpd="sng" algn="ctr">
                <a:solidFill>
                  <a:srgbClr val="FFFFFF"/>
                </a:solidFill>
                <a:prstDash val="solid"/>
                <a:miter lim="800000"/>
              </a:ln>
              <a:effectLst>
                <a:innerShdw blurRad="292100">
                  <a:srgbClr val="00B0F0"/>
                </a:inn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  <p:sp>
            <p:nvSpPr>
              <p:cNvPr id="79" name="五角星 2"/>
              <p:cNvSpPr/>
              <p:nvPr/>
            </p:nvSpPr>
            <p:spPr>
              <a:xfrm rot="20424262">
                <a:off x="11046365" y="4655056"/>
                <a:ext cx="290576" cy="221980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57199" h="349269">
                    <a:moveTo>
                      <a:pt x="0" y="349269"/>
                    </a:moveTo>
                    <a:cubicBezTo>
                      <a:pt x="20092" y="284249"/>
                      <a:pt x="185939" y="281384"/>
                      <a:pt x="262139" y="223173"/>
                    </a:cubicBezTo>
                    <a:cubicBezTo>
                      <a:pt x="338339" y="164962"/>
                      <a:pt x="392179" y="0"/>
                      <a:pt x="457199" y="0"/>
                    </a:cubicBezTo>
                  </a:path>
                </a:pathLst>
              </a:custGeom>
              <a:noFill/>
              <a:ln w="28575" cap="rnd" cmpd="sng" algn="ctr">
                <a:solidFill>
                  <a:srgbClr val="FFFFFF">
                    <a:alpha val="89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  <p:sp>
            <p:nvSpPr>
              <p:cNvPr id="80" name="五角星 2"/>
              <p:cNvSpPr/>
              <p:nvPr/>
            </p:nvSpPr>
            <p:spPr>
              <a:xfrm rot="6997346">
                <a:off x="11587935" y="4901938"/>
                <a:ext cx="128719" cy="147271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  <a:gd name="connsiteX0" fmla="*/ 0 w 195060"/>
                  <a:gd name="connsiteY0" fmla="*/ 223173 h 223173"/>
                  <a:gd name="connsiteX1" fmla="*/ 195060 w 195060"/>
                  <a:gd name="connsiteY1" fmla="*/ 0 h 2231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95060" h="223173">
                    <a:moveTo>
                      <a:pt x="0" y="223173"/>
                    </a:moveTo>
                    <a:cubicBezTo>
                      <a:pt x="76200" y="164962"/>
                      <a:pt x="130040" y="0"/>
                      <a:pt x="195060" y="0"/>
                    </a:cubicBezTo>
                  </a:path>
                </a:pathLst>
              </a:custGeom>
              <a:noFill/>
              <a:ln w="28575" cap="rnd" cmpd="sng" algn="ctr">
                <a:solidFill>
                  <a:srgbClr val="FFFFFF">
                    <a:alpha val="69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</p:grpSp>
      </p:grpSp>
      <p:sp>
        <p:nvSpPr>
          <p:cNvPr id="81" name="梯形 96"/>
          <p:cNvSpPr/>
          <p:nvPr/>
        </p:nvSpPr>
        <p:spPr>
          <a:xfrm rot="4720224">
            <a:off x="5870455" y="237463"/>
            <a:ext cx="949503" cy="1525973"/>
          </a:xfrm>
          <a:custGeom>
            <a:avLst/>
            <a:gdLst/>
            <a:ahLst/>
            <a:cxnLst/>
            <a:rect l="l" t="t" r="r" b="b"/>
            <a:pathLst>
              <a:path w="1638954" h="2632273">
                <a:moveTo>
                  <a:pt x="460131" y="0"/>
                </a:moveTo>
                <a:lnTo>
                  <a:pt x="985333" y="24657"/>
                </a:lnTo>
                <a:cubicBezTo>
                  <a:pt x="904127" y="674964"/>
                  <a:pt x="987214" y="1517335"/>
                  <a:pt x="1638954" y="2440233"/>
                </a:cubicBezTo>
                <a:lnTo>
                  <a:pt x="1063128" y="2071125"/>
                </a:lnTo>
                <a:lnTo>
                  <a:pt x="678579" y="2632273"/>
                </a:lnTo>
                <a:lnTo>
                  <a:pt x="262163" y="2020459"/>
                </a:lnTo>
                <a:cubicBezTo>
                  <a:pt x="141403" y="2335233"/>
                  <a:pt x="143936" y="2337566"/>
                  <a:pt x="68760" y="2596304"/>
                </a:cubicBezTo>
                <a:cubicBezTo>
                  <a:pt x="-118888" y="1450551"/>
                  <a:pt x="99284" y="691656"/>
                  <a:pt x="460131" y="0"/>
                </a:cubicBezTo>
                <a:close/>
              </a:path>
            </a:pathLst>
          </a:custGeom>
          <a:solidFill>
            <a:srgbClr val="19B4C9"/>
          </a:solidFill>
          <a:ln w="38100" cap="flat" cmpd="sng" algn="ctr">
            <a:solidFill>
              <a:srgbClr val="22F1F6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华康少女文字W5(P)"/>
              <a:cs typeface="+mn-cs"/>
            </a:endParaRPr>
          </a:p>
        </p:txBody>
      </p:sp>
      <p:sp>
        <p:nvSpPr>
          <p:cNvPr id="82" name="梯形 96"/>
          <p:cNvSpPr/>
          <p:nvPr/>
        </p:nvSpPr>
        <p:spPr>
          <a:xfrm rot="4720224">
            <a:off x="6344781" y="612930"/>
            <a:ext cx="198553" cy="840519"/>
          </a:xfrm>
          <a:custGeom>
            <a:avLst/>
            <a:gdLst/>
            <a:ahLst/>
            <a:cxnLst/>
            <a:rect l="l" t="t" r="r" b="b"/>
            <a:pathLst>
              <a:path w="420536" h="1778648">
                <a:moveTo>
                  <a:pt x="21975" y="0"/>
                </a:moveTo>
                <a:lnTo>
                  <a:pt x="139673" y="5525"/>
                </a:lnTo>
                <a:cubicBezTo>
                  <a:pt x="77745" y="501457"/>
                  <a:pt x="111365" y="1109088"/>
                  <a:pt x="420536" y="1778648"/>
                </a:cubicBezTo>
                <a:lnTo>
                  <a:pt x="279766" y="1771733"/>
                </a:lnTo>
                <a:cubicBezTo>
                  <a:pt x="2200" y="1106360"/>
                  <a:pt x="-33067" y="500890"/>
                  <a:pt x="21975" y="0"/>
                </a:cubicBezTo>
                <a:close/>
              </a:path>
            </a:pathLst>
          </a:custGeom>
          <a:solidFill>
            <a:srgbClr val="22F1F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华康少女文字W5(P)"/>
              <a:cs typeface="+mn-cs"/>
            </a:endParaRPr>
          </a:p>
        </p:txBody>
      </p:sp>
      <p:grpSp>
        <p:nvGrpSpPr>
          <p:cNvPr id="83" name="组合 93"/>
          <p:cNvGrpSpPr/>
          <p:nvPr/>
        </p:nvGrpSpPr>
        <p:grpSpPr>
          <a:xfrm rot="536672">
            <a:off x="6528617" y="315016"/>
            <a:ext cx="793207" cy="804046"/>
            <a:chOff x="1363234" y="825830"/>
            <a:chExt cx="793207" cy="804046"/>
          </a:xfrm>
        </p:grpSpPr>
        <p:grpSp>
          <p:nvGrpSpPr>
            <p:cNvPr id="84" name="组合 96"/>
            <p:cNvGrpSpPr/>
            <p:nvPr/>
          </p:nvGrpSpPr>
          <p:grpSpPr>
            <a:xfrm rot="21335217">
              <a:off x="1363234" y="825830"/>
              <a:ext cx="793207" cy="804046"/>
              <a:chOff x="7973454" y="5027358"/>
              <a:chExt cx="1573288" cy="1594782"/>
            </a:xfrm>
          </p:grpSpPr>
          <p:sp>
            <p:nvSpPr>
              <p:cNvPr id="86" name="五角星 2"/>
              <p:cNvSpPr/>
              <p:nvPr/>
            </p:nvSpPr>
            <p:spPr>
              <a:xfrm rot="20480842">
                <a:off x="7975659" y="5027358"/>
                <a:ext cx="1571083" cy="1580289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C4EF39"/>
              </a:solidFill>
              <a:ln w="63500" cap="flat" cmpd="sng" algn="ctr">
                <a:noFill/>
                <a:prstDash val="solid"/>
                <a:miter lim="800000"/>
              </a:ln>
              <a:effectLst>
                <a:outerShdw blurRad="190500" dist="63500" dir="5400000" algn="t" rotWithShape="0">
                  <a:prstClr val="black">
                    <a:alpha val="2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  <p:sp>
            <p:nvSpPr>
              <p:cNvPr id="87" name="五角星 2"/>
              <p:cNvSpPr/>
              <p:nvPr/>
            </p:nvSpPr>
            <p:spPr>
              <a:xfrm rot="20480842">
                <a:off x="7973454" y="5041849"/>
                <a:ext cx="1571084" cy="1580291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FF7D93"/>
              </a:solidFill>
              <a:ln w="66675" cap="flat" cmpd="sng" algn="ctr">
                <a:solidFill>
                  <a:srgbClr val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</p:grpSp>
        <p:sp>
          <p:nvSpPr>
            <p:cNvPr id="85" name="文本框 97"/>
            <p:cNvSpPr txBox="1"/>
            <p:nvPr/>
          </p:nvSpPr>
          <p:spPr>
            <a:xfrm rot="21063328">
              <a:off x="1490046" y="1026827"/>
              <a:ext cx="620534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 dirty="0">
                <a:ln w="25400"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方正超粗黑简体" panose="03000509000000000000" pitchFamily="65" charset="-122"/>
                <a:ea typeface="方正超粗黑简体" panose="03000509000000000000" pitchFamily="65" charset="-122"/>
              </a:endParaRPr>
            </a:p>
          </p:txBody>
        </p:sp>
      </p:grpSp>
      <p:sp>
        <p:nvSpPr>
          <p:cNvPr id="90" name="Oval 89"/>
          <p:cNvSpPr/>
          <p:nvPr/>
        </p:nvSpPr>
        <p:spPr>
          <a:xfrm>
            <a:off x="7482857" y="2234554"/>
            <a:ext cx="1091864" cy="1018150"/>
          </a:xfrm>
          <a:prstGeom prst="ellipse">
            <a:avLst/>
          </a:prstGeom>
          <a:solidFill>
            <a:srgbClr val="B091E7">
              <a:lumMod val="20000"/>
              <a:lumOff val="80000"/>
            </a:srgbClr>
          </a:solidFill>
          <a:ln w="34925" cap="flat" cmpd="sng" algn="ctr">
            <a:solidFill>
              <a:srgbClr val="84CBC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kern="0" noProof="0" dirty="0" err="1" smtClean="0">
                <a:ln w="19050">
                  <a:solidFill>
                    <a:srgbClr val="FFFFFF"/>
                  </a:solidFill>
                </a:ln>
                <a:solidFill>
                  <a:srgbClr val="FF7D93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UTM Guanine" panose="02040603050506020204" pitchFamily="18" charset="0"/>
                <a:cs typeface="Times New Roman" panose="02020603050405020304" pitchFamily="18" charset="0"/>
              </a:rPr>
              <a:t>i</a:t>
            </a:r>
            <a:endParaRPr kumimoji="0" lang="en-US" sz="5400" b="1" i="0" u="none" strike="noStrike" kern="0" cap="none" spc="0" normalizeH="0" baseline="0" noProof="0" dirty="0">
              <a:ln w="19050">
                <a:solidFill>
                  <a:srgbClr val="FFFFFF"/>
                </a:solidFill>
              </a:ln>
              <a:solidFill>
                <a:srgbClr val="FF7D93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UTM Guanine" panose="0204060305050602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4863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25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25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25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fill="hold" nodeType="withEffect" p14:presetBounceEnd="44000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12" dur="1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13" dur="1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42" presetClass="entr" presetSubtype="0" fill="hold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125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" dur="125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25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20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26" presetID="8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27" dur="7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8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100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1" dur="10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10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5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2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38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2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41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6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7" presetID="8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10800000">
                                          <p:cBhvr>
                                            <p:cTn id="48" dur="2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1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3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4" presetID="8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5400000">
                                          <p:cBhvr>
                                            <p:cTn id="55" dur="2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6" presetID="45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8" dur="2000"/>
                                            <p:tgtEl>
                                              <p:spTgt spid="7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9" dur="200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200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1" fill="hold">
                          <p:stCondLst>
                            <p:cond delay="indefinite"/>
                          </p:stCondLst>
                          <p:childTnLst>
                            <p:par>
                              <p:cTn id="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3" presetID="3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5" dur="10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10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10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8" dur="10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9" presetID="3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1" dur="10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2" dur="10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4" dur="100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5" presetID="3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7" dur="10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8" dur="10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9" dur="10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0" dur="10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1" presetID="3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3" dur="100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4" dur="100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5" dur="100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6" dur="1000"/>
                                            <p:tgtEl>
                                              <p:spTgt spid="7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7" presetID="3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9" dur="1000" fill="hold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0" dur="1000" fill="hold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1" dur="1000" fill="hold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2" dur="1000"/>
                                            <p:tgtEl>
                                              <p:spTgt spid="7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3" presetID="3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5" dur="10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6" dur="10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7" dur="10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8" dur="100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9" presetID="3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1" dur="1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2" dur="1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3" dur="1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4" dur="1000"/>
                                            <p:tgtEl>
                                              <p:spTgt spid="7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5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9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10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1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3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4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15" dur="5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6" presetID="8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117" dur="70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18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0" dur="1000"/>
                                            <p:tgtEl>
                                              <p:spTgt spid="8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1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3" dur="500"/>
                                            <p:tgtEl>
                                              <p:spTgt spid="8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4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6" dur="500"/>
                                            <p:tgtEl>
                                              <p:spTgt spid="8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7" presetID="3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9" dur="100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0" dur="100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1" dur="100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2" dur="1000"/>
                                            <p:tgtEl>
                                              <p:spTgt spid="9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7" grpId="0" animBg="1"/>
          <p:bldP spid="68" grpId="0" animBg="1"/>
          <p:bldP spid="69" grpId="0" animBg="1"/>
          <p:bldP spid="70" grpId="0" animBg="1"/>
          <p:bldP spid="71" grpId="0" animBg="1"/>
          <p:bldP spid="72" grpId="0" animBg="1"/>
          <p:bldP spid="73" grpId="0" animBg="1"/>
          <p:bldP spid="81" grpId="0" animBg="1"/>
          <p:bldP spid="82" grpId="0" animBg="1"/>
          <p:bldP spid="90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25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25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25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42" presetClass="entr" presetSubtype="0" fill="hold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125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" dur="125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25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20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26" presetID="8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27" dur="7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8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100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1" dur="10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10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5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2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38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2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41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6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7" presetID="8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10800000">
                                          <p:cBhvr>
                                            <p:cTn id="48" dur="2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1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3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4" presetID="8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5400000">
                                          <p:cBhvr>
                                            <p:cTn id="55" dur="2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6" presetID="45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8" dur="2000"/>
                                            <p:tgtEl>
                                              <p:spTgt spid="7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9" dur="200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200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1" fill="hold">
                          <p:stCondLst>
                            <p:cond delay="indefinite"/>
                          </p:stCondLst>
                          <p:childTnLst>
                            <p:par>
                              <p:cTn id="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3" presetID="3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5" dur="10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10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10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8" dur="10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9" presetID="3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1" dur="10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2" dur="10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4" dur="100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5" presetID="3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7" dur="10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8" dur="10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9" dur="10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0" dur="10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1" presetID="3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3" dur="100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4" dur="100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5" dur="100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6" dur="1000"/>
                                            <p:tgtEl>
                                              <p:spTgt spid="7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7" presetID="3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9" dur="1000" fill="hold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0" dur="1000" fill="hold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1" dur="1000" fill="hold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2" dur="1000"/>
                                            <p:tgtEl>
                                              <p:spTgt spid="7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3" presetID="3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5" dur="10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6" dur="10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7" dur="10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8" dur="100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9" presetID="3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1" dur="1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2" dur="1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3" dur="1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4" dur="1000"/>
                                            <p:tgtEl>
                                              <p:spTgt spid="7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5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9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10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1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3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4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15" dur="5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6" presetID="8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117" dur="70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18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0" dur="1000"/>
                                            <p:tgtEl>
                                              <p:spTgt spid="8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1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3" dur="500"/>
                                            <p:tgtEl>
                                              <p:spTgt spid="8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4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6" dur="500"/>
                                            <p:tgtEl>
                                              <p:spTgt spid="8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7" presetID="3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9" dur="100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0" dur="100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1" dur="100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2" dur="1000"/>
                                            <p:tgtEl>
                                              <p:spTgt spid="9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7" grpId="0" animBg="1"/>
          <p:bldP spid="68" grpId="0" animBg="1"/>
          <p:bldP spid="69" grpId="0" animBg="1"/>
          <p:bldP spid="70" grpId="0" animBg="1"/>
          <p:bldP spid="71" grpId="0" animBg="1"/>
          <p:bldP spid="72" grpId="0" animBg="1"/>
          <p:bldP spid="73" grpId="0" animBg="1"/>
          <p:bldP spid="81" grpId="0" animBg="1"/>
          <p:bldP spid="82" grpId="0" animBg="1"/>
          <p:bldP spid="90" grpId="0" animBg="1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3" descr="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540" y="0"/>
            <a:ext cx="12194540" cy="6970395"/>
          </a:xfrm>
          <a:prstGeom prst="rect">
            <a:avLst/>
          </a:prstGeom>
        </p:spPr>
      </p:pic>
      <p:pic>
        <p:nvPicPr>
          <p:cNvPr id="10" name="图片 6" descr="6"/>
          <p:cNvPicPr>
            <a:picLocks noChangeAspect="1"/>
          </p:cNvPicPr>
          <p:nvPr/>
        </p:nvPicPr>
        <p:blipFill>
          <a:blip r:embed="rId3"/>
          <a:srcRect l="63422" r="20682" b="81749"/>
          <a:stretch>
            <a:fillRect/>
          </a:stretch>
        </p:blipFill>
        <p:spPr>
          <a:xfrm>
            <a:off x="10261600" y="19685"/>
            <a:ext cx="2041525" cy="854710"/>
          </a:xfrm>
          <a:prstGeom prst="rect">
            <a:avLst/>
          </a:prstGeom>
        </p:spPr>
      </p:pic>
      <p:pic>
        <p:nvPicPr>
          <p:cNvPr id="12" name="图片 9" descr="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49596" y="493867"/>
            <a:ext cx="1916430" cy="1424940"/>
          </a:xfrm>
          <a:prstGeom prst="rect">
            <a:avLst/>
          </a:prstGeom>
        </p:spPr>
      </p:pic>
      <p:sp>
        <p:nvSpPr>
          <p:cNvPr id="14" name="Rounded Rectangle 13"/>
          <p:cNvSpPr/>
          <p:nvPr/>
        </p:nvSpPr>
        <p:spPr>
          <a:xfrm>
            <a:off x="1999815" y="242063"/>
            <a:ext cx="8611036" cy="1264663"/>
          </a:xfrm>
          <a:prstGeom prst="roundRect">
            <a:avLst/>
          </a:prstGeom>
          <a:solidFill>
            <a:srgbClr val="FFD3D3"/>
          </a:solidFill>
          <a:ln w="28575">
            <a:solidFill>
              <a:srgbClr val="FF656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 các câu dưới đây, ý nghĩa mức độ được thể hiện bằng những cách nào? </a:t>
            </a:r>
          </a:p>
        </p:txBody>
      </p:sp>
      <p:pic>
        <p:nvPicPr>
          <p:cNvPr id="11" name="图片 7" descr="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48122" y="379982"/>
            <a:ext cx="903386" cy="826355"/>
          </a:xfrm>
          <a:prstGeom prst="rect">
            <a:avLst/>
          </a:prstGeom>
        </p:spPr>
      </p:pic>
      <p:sp>
        <p:nvSpPr>
          <p:cNvPr id="28" name="Text Box 3">
            <a:extLst>
              <a:ext uri="{FF2B5EF4-FFF2-40B4-BE49-F238E27FC236}">
                <a16:creationId xmlns:a16="http://schemas.microsoft.com/office/drawing/2014/main" id="{1FC766AF-C0C6-4F5E-83B8-74D7A9DD20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5172" y="1918807"/>
            <a:ext cx="6296025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fontAlgn="base" hangingPunct="0">
              <a:lnSpc>
                <a:spcPct val="3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vi-VN" altLang="en-US" dirty="0">
                <a:solidFill>
                  <a:srgbClr val="419991"/>
                </a:solidFill>
                <a:latin typeface="Cambria" panose="02040503050406030204" pitchFamily="18" charset="0"/>
              </a:rPr>
              <a:t>		b) Tờ giấy này </a:t>
            </a:r>
            <a:r>
              <a:rPr lang="vi-VN" altLang="en-US" b="1" dirty="0">
                <a:solidFill>
                  <a:srgbClr val="419991"/>
                </a:solidFill>
                <a:latin typeface="Cambria" panose="02040503050406030204" pitchFamily="18" charset="0"/>
              </a:rPr>
              <a:t>trắng</a:t>
            </a:r>
            <a:r>
              <a:rPr lang="vi-VN" altLang="en-US" dirty="0">
                <a:solidFill>
                  <a:srgbClr val="419991"/>
                </a:solidFill>
                <a:latin typeface="Cambria" panose="02040503050406030204" pitchFamily="18" charset="0"/>
              </a:rPr>
              <a:t> hơn. </a:t>
            </a:r>
          </a:p>
          <a:p>
            <a:pPr eaLnBrk="0" fontAlgn="base" hangingPunct="0">
              <a:lnSpc>
                <a:spcPct val="3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dirty="0">
                <a:solidFill>
                  <a:srgbClr val="419991"/>
                </a:solidFill>
                <a:latin typeface="Cambria" panose="02040503050406030204" pitchFamily="18" charset="0"/>
              </a:rPr>
              <a:t>		c) </a:t>
            </a:r>
            <a:r>
              <a:rPr lang="en-US" altLang="en-US" dirty="0" err="1">
                <a:solidFill>
                  <a:srgbClr val="419991"/>
                </a:solidFill>
                <a:latin typeface="Cambria" panose="02040503050406030204" pitchFamily="18" charset="0"/>
              </a:rPr>
              <a:t>Tờ</a:t>
            </a:r>
            <a:r>
              <a:rPr lang="en-US" altLang="en-US" dirty="0">
                <a:solidFill>
                  <a:srgbClr val="419991"/>
                </a:solidFill>
                <a:latin typeface="Cambria" panose="02040503050406030204" pitchFamily="18" charset="0"/>
              </a:rPr>
              <a:t> </a:t>
            </a:r>
            <a:r>
              <a:rPr lang="en-US" altLang="en-US" dirty="0" err="1">
                <a:solidFill>
                  <a:srgbClr val="419991"/>
                </a:solidFill>
                <a:latin typeface="Cambria" panose="02040503050406030204" pitchFamily="18" charset="0"/>
              </a:rPr>
              <a:t>giấy</a:t>
            </a:r>
            <a:r>
              <a:rPr lang="en-US" altLang="en-US" dirty="0">
                <a:solidFill>
                  <a:srgbClr val="419991"/>
                </a:solidFill>
                <a:latin typeface="Cambria" panose="02040503050406030204" pitchFamily="18" charset="0"/>
              </a:rPr>
              <a:t> </a:t>
            </a:r>
            <a:r>
              <a:rPr lang="en-US" altLang="en-US" dirty="0" err="1">
                <a:solidFill>
                  <a:srgbClr val="419991"/>
                </a:solidFill>
                <a:latin typeface="Cambria" panose="02040503050406030204" pitchFamily="18" charset="0"/>
              </a:rPr>
              <a:t>này</a:t>
            </a:r>
            <a:r>
              <a:rPr lang="en-US" altLang="en-US" dirty="0">
                <a:solidFill>
                  <a:srgbClr val="419991"/>
                </a:solidFill>
                <a:latin typeface="Cambria" panose="02040503050406030204" pitchFamily="18" charset="0"/>
              </a:rPr>
              <a:t> </a:t>
            </a:r>
            <a:r>
              <a:rPr lang="en-US" altLang="en-US" b="1" dirty="0" err="1">
                <a:solidFill>
                  <a:srgbClr val="419991"/>
                </a:solidFill>
                <a:latin typeface="Cambria" panose="02040503050406030204" pitchFamily="18" charset="0"/>
              </a:rPr>
              <a:t>trắng</a:t>
            </a:r>
            <a:r>
              <a:rPr lang="en-US" altLang="en-US" dirty="0">
                <a:solidFill>
                  <a:srgbClr val="419991"/>
                </a:solidFill>
                <a:latin typeface="Cambria" panose="02040503050406030204" pitchFamily="18" charset="0"/>
              </a:rPr>
              <a:t> </a:t>
            </a:r>
            <a:r>
              <a:rPr lang="en-US" altLang="en-US" dirty="0" err="1">
                <a:solidFill>
                  <a:srgbClr val="419991"/>
                </a:solidFill>
                <a:latin typeface="Cambria" panose="02040503050406030204" pitchFamily="18" charset="0"/>
              </a:rPr>
              <a:t>nhất</a:t>
            </a:r>
            <a:r>
              <a:rPr lang="en-US" altLang="en-US" dirty="0">
                <a:solidFill>
                  <a:srgbClr val="419991"/>
                </a:solidFill>
                <a:latin typeface="Cambria" panose="02040503050406030204" pitchFamily="18" charset="0"/>
              </a:rPr>
              <a:t>.</a:t>
            </a:r>
          </a:p>
        </p:txBody>
      </p:sp>
      <p:cxnSp>
        <p:nvCxnSpPr>
          <p:cNvPr id="29" name="Straight Connector 28"/>
          <p:cNvCxnSpPr/>
          <p:nvPr/>
        </p:nvCxnSpPr>
        <p:spPr>
          <a:xfrm>
            <a:off x="3763923" y="3172237"/>
            <a:ext cx="103822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3842997" y="3172236"/>
            <a:ext cx="9048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TT</a:t>
            </a:r>
            <a:endParaRPr lang="en-US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31" name="Straight Connector 30"/>
          <p:cNvCxnSpPr/>
          <p:nvPr/>
        </p:nvCxnSpPr>
        <p:spPr>
          <a:xfrm>
            <a:off x="3684849" y="4656786"/>
            <a:ext cx="103822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3763923" y="4656785"/>
            <a:ext cx="9048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TT</a:t>
            </a:r>
            <a:endParaRPr lang="en-US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5" name="Oval 34"/>
          <p:cNvSpPr/>
          <p:nvPr/>
        </p:nvSpPr>
        <p:spPr>
          <a:xfrm>
            <a:off x="4790805" y="2547638"/>
            <a:ext cx="821986" cy="70485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/>
          <p:cNvSpPr/>
          <p:nvPr/>
        </p:nvSpPr>
        <p:spPr>
          <a:xfrm>
            <a:off x="4772321" y="4020009"/>
            <a:ext cx="916669" cy="70485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8" name="Group 13">
            <a:extLst>
              <a:ext uri="{FF2B5EF4-FFF2-40B4-BE49-F238E27FC236}">
                <a16:creationId xmlns:a16="http://schemas.microsoft.com/office/drawing/2014/main" id="{DCA59004-CB63-4E8B-8D04-F6D3189BB073}"/>
              </a:ext>
            </a:extLst>
          </p:cNvPr>
          <p:cNvGrpSpPr>
            <a:grpSpLocks/>
          </p:cNvGrpSpPr>
          <p:nvPr/>
        </p:nvGrpSpPr>
        <p:grpSpPr bwMode="auto">
          <a:xfrm>
            <a:off x="6134942" y="2752808"/>
            <a:ext cx="4290909" cy="1903977"/>
            <a:chOff x="3360" y="336"/>
            <a:chExt cx="2763" cy="1200"/>
          </a:xfrm>
        </p:grpSpPr>
        <p:sp>
          <p:nvSpPr>
            <p:cNvPr id="39" name="AutoShape 14">
              <a:extLst>
                <a:ext uri="{FF2B5EF4-FFF2-40B4-BE49-F238E27FC236}">
                  <a16:creationId xmlns:a16="http://schemas.microsoft.com/office/drawing/2014/main" id="{3B2E1A16-68A4-4C9D-BB95-FA6F911E78CE}"/>
                </a:ext>
              </a:extLst>
            </p:cNvPr>
            <p:cNvSpPr>
              <a:spLocks/>
            </p:cNvSpPr>
            <p:nvPr/>
          </p:nvSpPr>
          <p:spPr bwMode="auto">
            <a:xfrm rot="10759922" flipH="1">
              <a:off x="3360" y="336"/>
              <a:ext cx="194" cy="1200"/>
            </a:xfrm>
            <a:prstGeom prst="rightBrace">
              <a:avLst>
                <a:gd name="adj1" fmla="val 51546"/>
                <a:gd name="adj2" fmla="val 50000"/>
              </a:avLst>
            </a:prstGeom>
            <a:noFill/>
            <a:ln w="28575">
              <a:solidFill>
                <a:schemeClr val="accent4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3600">
                <a:latin typeface="Cambria" panose="02040503050406030204" pitchFamily="18" charset="0"/>
              </a:endParaRPr>
            </a:p>
          </p:txBody>
        </p:sp>
        <p:sp>
          <p:nvSpPr>
            <p:cNvPr id="40" name="Text Box 3">
              <a:extLst>
                <a:ext uri="{FF2B5EF4-FFF2-40B4-BE49-F238E27FC236}">
                  <a16:creationId xmlns:a16="http://schemas.microsoft.com/office/drawing/2014/main" id="{9FC516A2-48B7-4507-B088-8F5F676C3DE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70" y="693"/>
              <a:ext cx="2453" cy="3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342900" indent="-34290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dirty="0" err="1">
                  <a:solidFill>
                    <a:srgbClr val="0070C0"/>
                  </a:solidFill>
                  <a:latin typeface="Cambria" panose="02040503050406030204" pitchFamily="18" charset="0"/>
                </a:rPr>
                <a:t>Tạo</a:t>
              </a:r>
              <a:r>
                <a:rPr lang="en-US" altLang="en-US" dirty="0">
                  <a:solidFill>
                    <a:srgbClr val="0070C0"/>
                  </a:solidFill>
                  <a:latin typeface="Cambria" panose="02040503050406030204" pitchFamily="18" charset="0"/>
                </a:rPr>
                <a:t> ra </a:t>
              </a:r>
              <a:r>
                <a:rPr lang="en-US" altLang="en-US" b="1" dirty="0" err="1">
                  <a:solidFill>
                    <a:srgbClr val="0070C0"/>
                  </a:solidFill>
                  <a:latin typeface="Cambria" panose="02040503050406030204" pitchFamily="18" charset="0"/>
                </a:rPr>
                <a:t>phép</a:t>
              </a:r>
              <a:r>
                <a:rPr lang="en-US" altLang="en-US" b="1" dirty="0">
                  <a:solidFill>
                    <a:srgbClr val="0070C0"/>
                  </a:solidFill>
                  <a:latin typeface="Cambria" panose="02040503050406030204" pitchFamily="18" charset="0"/>
                </a:rPr>
                <a:t> so </a:t>
              </a:r>
              <a:r>
                <a:rPr lang="en-US" altLang="en-US" b="1" dirty="0" err="1">
                  <a:solidFill>
                    <a:srgbClr val="0070C0"/>
                  </a:solidFill>
                  <a:latin typeface="Cambria" panose="02040503050406030204" pitchFamily="18" charset="0"/>
                </a:rPr>
                <a:t>sánh</a:t>
              </a:r>
              <a:endParaRPr lang="en-US" altLang="en-US" b="1" dirty="0">
                <a:solidFill>
                  <a:srgbClr val="0070C0"/>
                </a:solidFill>
                <a:latin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0418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3" descr="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540" y="0"/>
            <a:ext cx="12194540" cy="6970395"/>
          </a:xfrm>
          <a:prstGeom prst="rect">
            <a:avLst/>
          </a:prstGeom>
        </p:spPr>
      </p:pic>
      <p:pic>
        <p:nvPicPr>
          <p:cNvPr id="10" name="图片 6" descr="6"/>
          <p:cNvPicPr>
            <a:picLocks noChangeAspect="1"/>
          </p:cNvPicPr>
          <p:nvPr/>
        </p:nvPicPr>
        <p:blipFill>
          <a:blip r:embed="rId3"/>
          <a:srcRect l="63422" r="20682" b="81749"/>
          <a:stretch>
            <a:fillRect/>
          </a:stretch>
        </p:blipFill>
        <p:spPr>
          <a:xfrm>
            <a:off x="10261600" y="19685"/>
            <a:ext cx="2041525" cy="854710"/>
          </a:xfrm>
          <a:prstGeom prst="rect">
            <a:avLst/>
          </a:prstGeom>
        </p:spPr>
      </p:pic>
      <p:pic>
        <p:nvPicPr>
          <p:cNvPr id="12" name="图片 9" descr="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49596" y="493867"/>
            <a:ext cx="1916430" cy="1424940"/>
          </a:xfrm>
          <a:prstGeom prst="rect">
            <a:avLst/>
          </a:prstGeom>
        </p:spPr>
      </p:pic>
      <p:sp>
        <p:nvSpPr>
          <p:cNvPr id="18" name="Text Box 3">
            <a:extLst>
              <a:ext uri="{FF2B5EF4-FFF2-40B4-BE49-F238E27FC236}">
                <a16:creationId xmlns:a16="http://schemas.microsoft.com/office/drawing/2014/main" id="{3C9C6DFE-42D0-45CB-B538-8CF478D664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5203" y="3093129"/>
            <a:ext cx="5334000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dirty="0">
                <a:solidFill>
                  <a:prstClr val="black"/>
                </a:solidFill>
                <a:latin typeface="Cambria" panose="02040503050406030204" pitchFamily="18" charset="0"/>
              </a:rPr>
              <a:t>2. </a:t>
            </a:r>
            <a:r>
              <a:rPr lang="en-US" altLang="en-US" dirty="0" err="1">
                <a:solidFill>
                  <a:prstClr val="black"/>
                </a:solidFill>
                <a:latin typeface="Cambria" panose="02040503050406030204" pitchFamily="18" charset="0"/>
              </a:rPr>
              <a:t>Tờ</a:t>
            </a:r>
            <a:r>
              <a:rPr lang="en-US" altLang="en-US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altLang="en-US" dirty="0" err="1">
                <a:solidFill>
                  <a:prstClr val="black"/>
                </a:solidFill>
                <a:latin typeface="Cambria" panose="02040503050406030204" pitchFamily="18" charset="0"/>
              </a:rPr>
              <a:t>giấy</a:t>
            </a:r>
            <a:r>
              <a:rPr lang="en-US" altLang="en-US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altLang="en-US" dirty="0" err="1">
                <a:solidFill>
                  <a:prstClr val="black"/>
                </a:solidFill>
                <a:latin typeface="Cambria" panose="02040503050406030204" pitchFamily="18" charset="0"/>
              </a:rPr>
              <a:t>này</a:t>
            </a:r>
            <a:r>
              <a:rPr lang="en-US" altLang="en-US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altLang="en-US" u="sng" dirty="0" err="1">
                <a:solidFill>
                  <a:prstClr val="black"/>
                </a:solidFill>
                <a:latin typeface="Cambria" panose="02040503050406030204" pitchFamily="18" charset="0"/>
              </a:rPr>
              <a:t>rất</a:t>
            </a:r>
            <a:r>
              <a:rPr lang="en-US" altLang="en-US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altLang="en-US" b="1" dirty="0" err="1">
                <a:solidFill>
                  <a:prstClr val="black"/>
                </a:solidFill>
                <a:latin typeface="Cambria" panose="02040503050406030204" pitchFamily="18" charset="0"/>
              </a:rPr>
              <a:t>trắng</a:t>
            </a:r>
            <a:r>
              <a:rPr lang="en-US" altLang="en-US" dirty="0">
                <a:solidFill>
                  <a:prstClr val="black"/>
                </a:solidFill>
                <a:latin typeface="Cambria" panose="02040503050406030204" pitchFamily="18" charset="0"/>
              </a:rPr>
              <a:t>.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dirty="0">
                <a:solidFill>
                  <a:prstClr val="black"/>
                </a:solidFill>
                <a:latin typeface="Cambria" panose="02040503050406030204" pitchFamily="18" charset="0"/>
              </a:rPr>
              <a:t>	</a:t>
            </a:r>
            <a:r>
              <a:rPr lang="en-US" altLang="en-US" dirty="0" err="1" smtClean="0">
                <a:solidFill>
                  <a:prstClr val="black"/>
                </a:solidFill>
                <a:latin typeface="Cambria" panose="02040503050406030204" pitchFamily="18" charset="0"/>
              </a:rPr>
              <a:t>Tờ</a:t>
            </a:r>
            <a:r>
              <a:rPr lang="en-US" altLang="en-US" dirty="0" smtClean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altLang="en-US" dirty="0" err="1">
                <a:solidFill>
                  <a:prstClr val="black"/>
                </a:solidFill>
                <a:latin typeface="Cambria" panose="02040503050406030204" pitchFamily="18" charset="0"/>
              </a:rPr>
              <a:t>giấy</a:t>
            </a:r>
            <a:r>
              <a:rPr lang="en-US" altLang="en-US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altLang="en-US" dirty="0" err="1">
                <a:solidFill>
                  <a:prstClr val="black"/>
                </a:solidFill>
                <a:latin typeface="Cambria" panose="02040503050406030204" pitchFamily="18" charset="0"/>
              </a:rPr>
              <a:t>này</a:t>
            </a:r>
            <a:r>
              <a:rPr lang="en-US" altLang="en-US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altLang="en-US" b="1" dirty="0" err="1">
                <a:solidFill>
                  <a:prstClr val="black"/>
                </a:solidFill>
                <a:latin typeface="Cambria" panose="02040503050406030204" pitchFamily="18" charset="0"/>
              </a:rPr>
              <a:t>trắng</a:t>
            </a:r>
            <a:r>
              <a:rPr lang="en-US" altLang="en-US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altLang="en-US" u="sng" dirty="0" err="1">
                <a:solidFill>
                  <a:prstClr val="black"/>
                </a:solidFill>
                <a:latin typeface="Cambria" panose="02040503050406030204" pitchFamily="18" charset="0"/>
              </a:rPr>
              <a:t>quá</a:t>
            </a:r>
            <a:r>
              <a:rPr lang="en-US" altLang="en-US" dirty="0">
                <a:solidFill>
                  <a:prstClr val="black"/>
                </a:solidFill>
                <a:latin typeface="Cambria" panose="02040503050406030204" pitchFamily="18" charset="0"/>
              </a:rPr>
              <a:t>.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dirty="0">
                <a:solidFill>
                  <a:prstClr val="black"/>
                </a:solidFill>
                <a:latin typeface="Cambria" panose="02040503050406030204" pitchFamily="18" charset="0"/>
              </a:rPr>
              <a:t>	</a:t>
            </a:r>
            <a:r>
              <a:rPr lang="en-US" altLang="en-US" dirty="0" err="1">
                <a:solidFill>
                  <a:prstClr val="black"/>
                </a:solidFill>
                <a:latin typeface="Cambria" panose="02040503050406030204" pitchFamily="18" charset="0"/>
              </a:rPr>
              <a:t>Tờ</a:t>
            </a:r>
            <a:r>
              <a:rPr lang="en-US" altLang="en-US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altLang="en-US" dirty="0" err="1">
                <a:solidFill>
                  <a:prstClr val="black"/>
                </a:solidFill>
                <a:latin typeface="Cambria" panose="02040503050406030204" pitchFamily="18" charset="0"/>
              </a:rPr>
              <a:t>giấy</a:t>
            </a:r>
            <a:r>
              <a:rPr lang="en-US" altLang="en-US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altLang="en-US" dirty="0" err="1">
                <a:solidFill>
                  <a:prstClr val="black"/>
                </a:solidFill>
                <a:latin typeface="Cambria" panose="02040503050406030204" pitchFamily="18" charset="0"/>
              </a:rPr>
              <a:t>này</a:t>
            </a:r>
            <a:r>
              <a:rPr lang="en-US" altLang="en-US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altLang="en-US" b="1" dirty="0" err="1">
                <a:solidFill>
                  <a:prstClr val="black"/>
                </a:solidFill>
                <a:latin typeface="Cambria" panose="02040503050406030204" pitchFamily="18" charset="0"/>
              </a:rPr>
              <a:t>trắng</a:t>
            </a:r>
            <a:r>
              <a:rPr lang="en-US" altLang="en-US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altLang="en-US" u="sng" dirty="0" err="1">
                <a:solidFill>
                  <a:prstClr val="black"/>
                </a:solidFill>
                <a:latin typeface="Cambria" panose="02040503050406030204" pitchFamily="18" charset="0"/>
              </a:rPr>
              <a:t>lắm</a:t>
            </a:r>
            <a:r>
              <a:rPr lang="en-US" altLang="en-US" dirty="0">
                <a:solidFill>
                  <a:prstClr val="black"/>
                </a:solidFill>
                <a:latin typeface="Cambria" panose="02040503050406030204" pitchFamily="18" charset="0"/>
              </a:rPr>
              <a:t>.</a:t>
            </a:r>
          </a:p>
        </p:txBody>
      </p:sp>
      <p:sp>
        <p:nvSpPr>
          <p:cNvPr id="19" name="Text Box 40">
            <a:extLst>
              <a:ext uri="{FF2B5EF4-FFF2-40B4-BE49-F238E27FC236}">
                <a16:creationId xmlns:a16="http://schemas.microsoft.com/office/drawing/2014/main" id="{2D1AF036-37B4-46EF-9BAB-89CDC3AD9E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4126" y="1036336"/>
            <a:ext cx="5105400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dirty="0">
                <a:solidFill>
                  <a:prstClr val="black"/>
                </a:solidFill>
                <a:latin typeface="Cambria" panose="02040503050406030204" pitchFamily="18" charset="0"/>
              </a:rPr>
              <a:t>1. </a:t>
            </a:r>
            <a:r>
              <a:rPr lang="en-US" altLang="en-US" dirty="0" err="1">
                <a:solidFill>
                  <a:prstClr val="black"/>
                </a:solidFill>
                <a:latin typeface="Cambria" panose="02040503050406030204" pitchFamily="18" charset="0"/>
              </a:rPr>
              <a:t>Tờ</a:t>
            </a:r>
            <a:r>
              <a:rPr lang="en-US" altLang="en-US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altLang="en-US" dirty="0" err="1">
                <a:solidFill>
                  <a:prstClr val="black"/>
                </a:solidFill>
                <a:latin typeface="Cambria" panose="02040503050406030204" pitchFamily="18" charset="0"/>
              </a:rPr>
              <a:t>giấy</a:t>
            </a:r>
            <a:r>
              <a:rPr lang="en-US" altLang="en-US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altLang="en-US" dirty="0" err="1">
                <a:solidFill>
                  <a:prstClr val="black"/>
                </a:solidFill>
                <a:latin typeface="Cambria" panose="02040503050406030204" pitchFamily="18" charset="0"/>
              </a:rPr>
              <a:t>này</a:t>
            </a:r>
            <a:r>
              <a:rPr lang="en-US" altLang="en-US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altLang="en-US" b="1" u="sng" dirty="0" err="1">
                <a:solidFill>
                  <a:prstClr val="black"/>
                </a:solidFill>
                <a:latin typeface="Cambria" panose="02040503050406030204" pitchFamily="18" charset="0"/>
              </a:rPr>
              <a:t>trắng</a:t>
            </a:r>
            <a:r>
              <a:rPr lang="en-US" altLang="en-US" dirty="0">
                <a:solidFill>
                  <a:prstClr val="black"/>
                </a:solidFill>
                <a:latin typeface="Cambria" panose="02040503050406030204" pitchFamily="18" charset="0"/>
              </a:rPr>
              <a:t>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dirty="0" smtClean="0">
                <a:solidFill>
                  <a:prstClr val="black"/>
                </a:solidFill>
                <a:latin typeface="Cambria" panose="02040503050406030204" pitchFamily="18" charset="0"/>
              </a:rPr>
              <a:t>    </a:t>
            </a:r>
            <a:r>
              <a:rPr lang="vi-VN" altLang="en-US" dirty="0" smtClean="0">
                <a:solidFill>
                  <a:prstClr val="black"/>
                </a:solidFill>
                <a:latin typeface="Cambria" panose="02040503050406030204" pitchFamily="18" charset="0"/>
              </a:rPr>
              <a:t>Tờ </a:t>
            </a:r>
            <a:r>
              <a:rPr lang="vi-VN" altLang="en-US" dirty="0">
                <a:solidFill>
                  <a:prstClr val="black"/>
                </a:solidFill>
                <a:latin typeface="Cambria" panose="02040503050406030204" pitchFamily="18" charset="0"/>
              </a:rPr>
              <a:t>giấy này </a:t>
            </a:r>
            <a:r>
              <a:rPr lang="vi-VN" altLang="en-US" u="sng" dirty="0">
                <a:solidFill>
                  <a:prstClr val="black"/>
                </a:solidFill>
                <a:latin typeface="Cambria" panose="02040503050406030204" pitchFamily="18" charset="0"/>
              </a:rPr>
              <a:t>trăng </a:t>
            </a:r>
            <a:r>
              <a:rPr lang="vi-VN" altLang="en-US" b="1" u="sng" dirty="0">
                <a:solidFill>
                  <a:prstClr val="black"/>
                </a:solidFill>
                <a:latin typeface="Cambria" panose="02040503050406030204" pitchFamily="18" charset="0"/>
              </a:rPr>
              <a:t>trắng</a:t>
            </a:r>
            <a:r>
              <a:rPr lang="vi-VN" altLang="en-US" dirty="0">
                <a:solidFill>
                  <a:prstClr val="black"/>
                </a:solidFill>
                <a:latin typeface="Cambria" panose="02040503050406030204" pitchFamily="18" charset="0"/>
              </a:rPr>
              <a:t>.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dirty="0" smtClean="0">
                <a:solidFill>
                  <a:prstClr val="black"/>
                </a:solidFill>
                <a:latin typeface="Cambria" panose="02040503050406030204" pitchFamily="18" charset="0"/>
              </a:rPr>
              <a:t>    </a:t>
            </a:r>
            <a:r>
              <a:rPr lang="en-US" altLang="en-US" dirty="0" err="1" smtClean="0">
                <a:solidFill>
                  <a:prstClr val="black"/>
                </a:solidFill>
                <a:latin typeface="Cambria" panose="02040503050406030204" pitchFamily="18" charset="0"/>
              </a:rPr>
              <a:t>Tờ</a:t>
            </a:r>
            <a:r>
              <a:rPr lang="en-US" altLang="en-US" dirty="0" smtClean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altLang="en-US" dirty="0" err="1">
                <a:solidFill>
                  <a:prstClr val="black"/>
                </a:solidFill>
                <a:latin typeface="Cambria" panose="02040503050406030204" pitchFamily="18" charset="0"/>
              </a:rPr>
              <a:t>giấy</a:t>
            </a:r>
            <a:r>
              <a:rPr lang="en-US" altLang="en-US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altLang="en-US" dirty="0" err="1">
                <a:solidFill>
                  <a:prstClr val="black"/>
                </a:solidFill>
                <a:latin typeface="Cambria" panose="02040503050406030204" pitchFamily="18" charset="0"/>
              </a:rPr>
              <a:t>này</a:t>
            </a:r>
            <a:r>
              <a:rPr lang="en-US" altLang="en-US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altLang="en-US" b="1" u="sng" dirty="0" err="1">
                <a:solidFill>
                  <a:prstClr val="black"/>
                </a:solidFill>
                <a:latin typeface="Cambria" panose="02040503050406030204" pitchFamily="18" charset="0"/>
              </a:rPr>
              <a:t>trắng</a:t>
            </a:r>
            <a:r>
              <a:rPr lang="en-US" altLang="en-US" u="sng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altLang="en-US" u="sng" dirty="0" err="1">
                <a:solidFill>
                  <a:prstClr val="black"/>
                </a:solidFill>
                <a:latin typeface="Cambria" panose="02040503050406030204" pitchFamily="18" charset="0"/>
              </a:rPr>
              <a:t>tinh</a:t>
            </a:r>
            <a:r>
              <a:rPr lang="en-US" altLang="en-US" dirty="0">
                <a:solidFill>
                  <a:prstClr val="black"/>
                </a:solidFill>
                <a:latin typeface="Cambria" panose="02040503050406030204" pitchFamily="18" charset="0"/>
              </a:rPr>
              <a:t>. </a:t>
            </a:r>
          </a:p>
        </p:txBody>
      </p:sp>
      <p:sp>
        <p:nvSpPr>
          <p:cNvPr id="20" name="Text Box 3">
            <a:extLst>
              <a:ext uri="{FF2B5EF4-FFF2-40B4-BE49-F238E27FC236}">
                <a16:creationId xmlns:a16="http://schemas.microsoft.com/office/drawing/2014/main" id="{583DA0DC-33C9-4654-9F90-EF68151BAA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6624" y="5091275"/>
            <a:ext cx="5486400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vi-VN" altLang="en-US" dirty="0">
                <a:solidFill>
                  <a:prstClr val="black"/>
                </a:solidFill>
                <a:latin typeface="Cambria" panose="02040503050406030204" pitchFamily="18" charset="0"/>
              </a:rPr>
              <a:t>3. Tờ giấy này </a:t>
            </a:r>
            <a:r>
              <a:rPr lang="vi-VN" altLang="en-US" b="1" dirty="0">
                <a:solidFill>
                  <a:prstClr val="black"/>
                </a:solidFill>
                <a:latin typeface="Cambria" panose="02040503050406030204" pitchFamily="18" charset="0"/>
              </a:rPr>
              <a:t>trắng</a:t>
            </a:r>
            <a:r>
              <a:rPr lang="vi-VN" altLang="en-US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vi-VN" altLang="en-US" u="sng" dirty="0">
                <a:solidFill>
                  <a:prstClr val="black"/>
                </a:solidFill>
                <a:latin typeface="Cambria" panose="02040503050406030204" pitchFamily="18" charset="0"/>
              </a:rPr>
              <a:t>hơn</a:t>
            </a:r>
            <a:r>
              <a:rPr lang="vi-VN" altLang="en-US" dirty="0">
                <a:solidFill>
                  <a:prstClr val="black"/>
                </a:solidFill>
                <a:latin typeface="Cambria" panose="02040503050406030204" pitchFamily="18" charset="0"/>
              </a:rPr>
              <a:t>.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dirty="0">
                <a:solidFill>
                  <a:prstClr val="black"/>
                </a:solidFill>
                <a:latin typeface="Cambria" panose="02040503050406030204" pitchFamily="18" charset="0"/>
              </a:rPr>
              <a:t>    </a:t>
            </a:r>
            <a:r>
              <a:rPr lang="en-US" altLang="en-US" dirty="0" err="1">
                <a:solidFill>
                  <a:prstClr val="black"/>
                </a:solidFill>
                <a:latin typeface="Cambria" panose="02040503050406030204" pitchFamily="18" charset="0"/>
              </a:rPr>
              <a:t>Tờ</a:t>
            </a:r>
            <a:r>
              <a:rPr lang="en-US" altLang="en-US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altLang="en-US" dirty="0" err="1">
                <a:solidFill>
                  <a:prstClr val="black"/>
                </a:solidFill>
                <a:latin typeface="Cambria" panose="02040503050406030204" pitchFamily="18" charset="0"/>
              </a:rPr>
              <a:t>giấy</a:t>
            </a:r>
            <a:r>
              <a:rPr lang="en-US" altLang="en-US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altLang="en-US" dirty="0" err="1">
                <a:solidFill>
                  <a:prstClr val="black"/>
                </a:solidFill>
                <a:latin typeface="Cambria" panose="02040503050406030204" pitchFamily="18" charset="0"/>
              </a:rPr>
              <a:t>này</a:t>
            </a:r>
            <a:r>
              <a:rPr lang="en-US" altLang="en-US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altLang="en-US" b="1" dirty="0" err="1">
                <a:solidFill>
                  <a:prstClr val="black"/>
                </a:solidFill>
                <a:latin typeface="Cambria" panose="02040503050406030204" pitchFamily="18" charset="0"/>
              </a:rPr>
              <a:t>trắng</a:t>
            </a:r>
            <a:r>
              <a:rPr lang="en-US" altLang="en-US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altLang="en-US" u="sng" dirty="0" err="1">
                <a:solidFill>
                  <a:prstClr val="black"/>
                </a:solidFill>
                <a:latin typeface="Cambria" panose="02040503050406030204" pitchFamily="18" charset="0"/>
              </a:rPr>
              <a:t>nhất</a:t>
            </a:r>
            <a:r>
              <a:rPr lang="en-US" altLang="en-US" dirty="0">
                <a:solidFill>
                  <a:prstClr val="black"/>
                </a:solidFill>
                <a:latin typeface="Cambria" panose="02040503050406030204" pitchFamily="18" charset="0"/>
              </a:rPr>
              <a:t>.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357A905-85AC-4682-82A1-2BDA5EB7CE24}"/>
              </a:ext>
            </a:extLst>
          </p:cNvPr>
          <p:cNvSpPr txBox="1"/>
          <p:nvPr/>
        </p:nvSpPr>
        <p:spPr>
          <a:xfrm>
            <a:off x="2156106" y="244629"/>
            <a:ext cx="807544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mbria" pitchFamily="18" charset="0"/>
              </a:rPr>
              <a:t>C</a:t>
            </a: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mbria" pitchFamily="18" charset="0"/>
              </a:rPr>
              <a:t>ách thể hiện mức độ của đặc điểm, tính chất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mbria" pitchFamily="18" charset="0"/>
              </a:rPr>
              <a:t>: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</a:endParaRPr>
          </a:p>
        </p:txBody>
      </p:sp>
      <p:grpSp>
        <p:nvGrpSpPr>
          <p:cNvPr id="41" name="Group 9">
            <a:extLst>
              <a:ext uri="{FF2B5EF4-FFF2-40B4-BE49-F238E27FC236}">
                <a16:creationId xmlns:a16="http://schemas.microsoft.com/office/drawing/2014/main" id="{A08CEC37-A58D-46D0-BF2A-A9A94770919D}"/>
              </a:ext>
            </a:extLst>
          </p:cNvPr>
          <p:cNvGrpSpPr>
            <a:grpSpLocks/>
          </p:cNvGrpSpPr>
          <p:nvPr/>
        </p:nvGrpSpPr>
        <p:grpSpPr bwMode="auto">
          <a:xfrm>
            <a:off x="6717594" y="1036336"/>
            <a:ext cx="4733927" cy="1657350"/>
            <a:chOff x="3151" y="460"/>
            <a:chExt cx="2982" cy="1044"/>
          </a:xfrm>
        </p:grpSpPr>
        <p:sp>
          <p:nvSpPr>
            <p:cNvPr id="42" name="AutoShape 7">
              <a:extLst>
                <a:ext uri="{FF2B5EF4-FFF2-40B4-BE49-F238E27FC236}">
                  <a16:creationId xmlns:a16="http://schemas.microsoft.com/office/drawing/2014/main" id="{86BAE9EA-EF4C-4F4A-AF78-CF2DE98D2B77}"/>
                </a:ext>
              </a:extLst>
            </p:cNvPr>
            <p:cNvSpPr>
              <a:spLocks/>
            </p:cNvSpPr>
            <p:nvPr/>
          </p:nvSpPr>
          <p:spPr bwMode="auto">
            <a:xfrm rot="10759922" flipH="1">
              <a:off x="3151" y="460"/>
              <a:ext cx="209" cy="1044"/>
            </a:xfrm>
            <a:prstGeom prst="rightBrace">
              <a:avLst>
                <a:gd name="adj1" fmla="val 51546"/>
                <a:gd name="adj2" fmla="val 50000"/>
              </a:avLst>
            </a:prstGeom>
            <a:noFill/>
            <a:ln w="28575">
              <a:solidFill>
                <a:schemeClr val="accent4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3600" dirty="0">
                <a:latin typeface="Cambria" panose="02040503050406030204" pitchFamily="18" charset="0"/>
              </a:endParaRPr>
            </a:p>
          </p:txBody>
        </p:sp>
        <p:sp>
          <p:nvSpPr>
            <p:cNvPr id="43" name="Text Box 3">
              <a:extLst>
                <a:ext uri="{FF2B5EF4-FFF2-40B4-BE49-F238E27FC236}">
                  <a16:creationId xmlns:a16="http://schemas.microsoft.com/office/drawing/2014/main" id="{1F5F342E-B5B6-45B8-9652-A8E304E61AA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39" y="665"/>
              <a:ext cx="2794" cy="6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342900" indent="-34290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dirty="0">
                  <a:solidFill>
                    <a:srgbClr val="C00000"/>
                  </a:solidFill>
                  <a:latin typeface="Cambria" panose="02040503050406030204" pitchFamily="18" charset="0"/>
                </a:rPr>
                <a:t> </a:t>
              </a:r>
              <a:r>
                <a:rPr lang="vi-VN" altLang="en-US" dirty="0">
                  <a:solidFill>
                    <a:srgbClr val="C00000"/>
                  </a:solidFill>
                  <a:latin typeface="Cambria" panose="02040503050406030204" pitchFamily="18" charset="0"/>
                </a:rPr>
                <a:t>Tạo ra </a:t>
              </a:r>
              <a:r>
                <a:rPr lang="vi-VN" altLang="en-US" b="1" dirty="0">
                  <a:solidFill>
                    <a:srgbClr val="C00000"/>
                  </a:solidFill>
                  <a:latin typeface="Cambria" panose="02040503050406030204" pitchFamily="18" charset="0"/>
                </a:rPr>
                <a:t>từ ghép</a:t>
              </a:r>
              <a:r>
                <a:rPr lang="vi-VN" altLang="en-US" dirty="0">
                  <a:solidFill>
                    <a:srgbClr val="C00000"/>
                  </a:solidFill>
                  <a:latin typeface="Cambria" panose="02040503050406030204" pitchFamily="18" charset="0"/>
                </a:rPr>
                <a:t>, </a:t>
              </a:r>
              <a:r>
                <a:rPr lang="vi-VN" altLang="en-US" b="1" dirty="0">
                  <a:solidFill>
                    <a:srgbClr val="C00000"/>
                  </a:solidFill>
                  <a:latin typeface="Cambria" panose="02040503050406030204" pitchFamily="18" charset="0"/>
                </a:rPr>
                <a:t>từ láy</a:t>
              </a:r>
              <a:r>
                <a:rPr lang="vi-VN" altLang="en-US" dirty="0">
                  <a:solidFill>
                    <a:srgbClr val="C00000"/>
                  </a:solidFill>
                  <a:latin typeface="Cambria" panose="02040503050406030204" pitchFamily="18" charset="0"/>
                </a:rPr>
                <a:t> với tính từ đã cho</a:t>
              </a:r>
            </a:p>
          </p:txBody>
        </p:sp>
      </p:grpSp>
      <p:grpSp>
        <p:nvGrpSpPr>
          <p:cNvPr id="44" name="Group 10">
            <a:extLst>
              <a:ext uri="{FF2B5EF4-FFF2-40B4-BE49-F238E27FC236}">
                <a16:creationId xmlns:a16="http://schemas.microsoft.com/office/drawing/2014/main" id="{B7736835-E383-490A-859C-80C1CB4D6F89}"/>
              </a:ext>
            </a:extLst>
          </p:cNvPr>
          <p:cNvGrpSpPr>
            <a:grpSpLocks/>
          </p:cNvGrpSpPr>
          <p:nvPr/>
        </p:nvGrpSpPr>
        <p:grpSpPr bwMode="auto">
          <a:xfrm>
            <a:off x="6516179" y="3086048"/>
            <a:ext cx="5484813" cy="1584200"/>
            <a:chOff x="3474" y="-20"/>
            <a:chExt cx="3455" cy="1866"/>
          </a:xfrm>
        </p:grpSpPr>
        <p:sp>
          <p:nvSpPr>
            <p:cNvPr id="45" name="AutoShape 11">
              <a:extLst>
                <a:ext uri="{FF2B5EF4-FFF2-40B4-BE49-F238E27FC236}">
                  <a16:creationId xmlns:a16="http://schemas.microsoft.com/office/drawing/2014/main" id="{BD1A887D-6AAD-4B04-81BB-F3D21F9CB169}"/>
                </a:ext>
              </a:extLst>
            </p:cNvPr>
            <p:cNvSpPr>
              <a:spLocks/>
            </p:cNvSpPr>
            <p:nvPr/>
          </p:nvSpPr>
          <p:spPr bwMode="auto">
            <a:xfrm rot="10759922" flipH="1">
              <a:off x="3617" y="-20"/>
              <a:ext cx="168" cy="1866"/>
            </a:xfrm>
            <a:prstGeom prst="rightBrace">
              <a:avLst>
                <a:gd name="adj1" fmla="val 51546"/>
                <a:gd name="adj2" fmla="val 50000"/>
              </a:avLst>
            </a:prstGeom>
            <a:noFill/>
            <a:ln w="28575">
              <a:solidFill>
                <a:schemeClr val="accent4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3600">
                <a:latin typeface="Cambria" panose="02040503050406030204" pitchFamily="18" charset="0"/>
              </a:endParaRPr>
            </a:p>
          </p:txBody>
        </p:sp>
        <p:sp>
          <p:nvSpPr>
            <p:cNvPr id="46" name="Text Box 3">
              <a:extLst>
                <a:ext uri="{FF2B5EF4-FFF2-40B4-BE49-F238E27FC236}">
                  <a16:creationId xmlns:a16="http://schemas.microsoft.com/office/drawing/2014/main" id="{E19E4DC9-781C-4CCC-92CC-E74247F225D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74" y="286"/>
              <a:ext cx="3455" cy="6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342900" indent="-34290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vi-VN" altLang="en-US" dirty="0">
                  <a:latin typeface="Cambria" panose="02040503050406030204" pitchFamily="18" charset="0"/>
                </a:rPr>
                <a:t> </a:t>
              </a:r>
              <a:r>
                <a:rPr lang="en-US" altLang="en-US" dirty="0">
                  <a:latin typeface="Cambria" panose="02040503050406030204" pitchFamily="18" charset="0"/>
                </a:rPr>
                <a:t>   </a:t>
              </a:r>
              <a:r>
                <a:rPr lang="vi-VN" altLang="en-US" dirty="0">
                  <a:latin typeface="Cambria" panose="02040503050406030204" pitchFamily="18" charset="0"/>
                </a:rPr>
                <a:t>Thêm các từ </a:t>
              </a:r>
              <a:r>
                <a:rPr lang="vi-VN" altLang="en-US" b="1" i="1" dirty="0">
                  <a:solidFill>
                    <a:schemeClr val="accent4"/>
                  </a:solidFill>
                  <a:latin typeface="Cambria" panose="02040503050406030204" pitchFamily="18" charset="0"/>
                </a:rPr>
                <a:t>rất, quá, lắm </a:t>
              </a:r>
              <a:r>
                <a:rPr lang="vi-VN" altLang="en-US" dirty="0">
                  <a:latin typeface="Cambria" panose="02040503050406030204" pitchFamily="18" charset="0"/>
                </a:rPr>
                <a:t>vào </a:t>
              </a:r>
              <a:r>
                <a:rPr lang="vi-VN" altLang="en-US" b="1" i="1" dirty="0">
                  <a:solidFill>
                    <a:srgbClr val="419991"/>
                  </a:solidFill>
                  <a:latin typeface="Cambria" panose="02040503050406030204" pitchFamily="18" charset="0"/>
                </a:rPr>
                <a:t>trước hoặc sau </a:t>
              </a:r>
              <a:r>
                <a:rPr lang="en-US" altLang="en-US" b="1" i="1" dirty="0">
                  <a:solidFill>
                    <a:srgbClr val="419991"/>
                  </a:solidFill>
                  <a:latin typeface="Cambria" panose="02040503050406030204" pitchFamily="18" charset="0"/>
                </a:rPr>
                <a:t>TT</a:t>
              </a:r>
              <a:endParaRPr lang="vi-VN" altLang="en-US" b="1" i="1" dirty="0">
                <a:solidFill>
                  <a:srgbClr val="419991"/>
                </a:solidFill>
                <a:latin typeface="Cambria" panose="02040503050406030204" pitchFamily="18" charset="0"/>
              </a:endParaRPr>
            </a:p>
          </p:txBody>
        </p:sp>
      </p:grpSp>
      <p:grpSp>
        <p:nvGrpSpPr>
          <p:cNvPr id="47" name="Group 13">
            <a:extLst>
              <a:ext uri="{FF2B5EF4-FFF2-40B4-BE49-F238E27FC236}">
                <a16:creationId xmlns:a16="http://schemas.microsoft.com/office/drawing/2014/main" id="{DCA59004-CB63-4E8B-8D04-F6D3189BB073}"/>
              </a:ext>
            </a:extLst>
          </p:cNvPr>
          <p:cNvGrpSpPr>
            <a:grpSpLocks/>
          </p:cNvGrpSpPr>
          <p:nvPr/>
        </p:nvGrpSpPr>
        <p:grpSpPr bwMode="auto">
          <a:xfrm>
            <a:off x="6740178" y="5154472"/>
            <a:ext cx="4264508" cy="1153493"/>
            <a:chOff x="3364" y="288"/>
            <a:chExt cx="2746" cy="727"/>
          </a:xfrm>
        </p:grpSpPr>
        <p:sp>
          <p:nvSpPr>
            <p:cNvPr id="48" name="AutoShape 14">
              <a:extLst>
                <a:ext uri="{FF2B5EF4-FFF2-40B4-BE49-F238E27FC236}">
                  <a16:creationId xmlns:a16="http://schemas.microsoft.com/office/drawing/2014/main" id="{3B2E1A16-68A4-4C9D-BB95-FA6F911E78CE}"/>
                </a:ext>
              </a:extLst>
            </p:cNvPr>
            <p:cNvSpPr>
              <a:spLocks/>
            </p:cNvSpPr>
            <p:nvPr/>
          </p:nvSpPr>
          <p:spPr bwMode="auto">
            <a:xfrm rot="10759922" flipH="1">
              <a:off x="3364" y="288"/>
              <a:ext cx="208" cy="727"/>
            </a:xfrm>
            <a:prstGeom prst="rightBrace">
              <a:avLst>
                <a:gd name="adj1" fmla="val 51546"/>
                <a:gd name="adj2" fmla="val 50000"/>
              </a:avLst>
            </a:prstGeom>
            <a:noFill/>
            <a:ln w="28575">
              <a:solidFill>
                <a:schemeClr val="accent4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3600">
                <a:latin typeface="Cambria" panose="02040503050406030204" pitchFamily="18" charset="0"/>
              </a:endParaRPr>
            </a:p>
          </p:txBody>
        </p:sp>
        <p:sp>
          <p:nvSpPr>
            <p:cNvPr id="49" name="Text Box 3">
              <a:extLst>
                <a:ext uri="{FF2B5EF4-FFF2-40B4-BE49-F238E27FC236}">
                  <a16:creationId xmlns:a16="http://schemas.microsoft.com/office/drawing/2014/main" id="{9FC516A2-48B7-4507-B088-8F5F676C3DE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57" y="418"/>
              <a:ext cx="2453" cy="3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342900" indent="-34290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dirty="0" err="1">
                  <a:solidFill>
                    <a:srgbClr val="0070C0"/>
                  </a:solidFill>
                  <a:latin typeface="Cambria" panose="02040503050406030204" pitchFamily="18" charset="0"/>
                </a:rPr>
                <a:t>Tạo</a:t>
              </a:r>
              <a:r>
                <a:rPr lang="en-US" altLang="en-US" dirty="0">
                  <a:solidFill>
                    <a:srgbClr val="0070C0"/>
                  </a:solidFill>
                  <a:latin typeface="Cambria" panose="02040503050406030204" pitchFamily="18" charset="0"/>
                </a:rPr>
                <a:t> ra </a:t>
              </a:r>
              <a:r>
                <a:rPr lang="en-US" altLang="en-US" b="1" dirty="0" err="1">
                  <a:solidFill>
                    <a:srgbClr val="0070C0"/>
                  </a:solidFill>
                  <a:latin typeface="Cambria" panose="02040503050406030204" pitchFamily="18" charset="0"/>
                </a:rPr>
                <a:t>phép</a:t>
              </a:r>
              <a:r>
                <a:rPr lang="en-US" altLang="en-US" b="1" dirty="0">
                  <a:solidFill>
                    <a:srgbClr val="0070C0"/>
                  </a:solidFill>
                  <a:latin typeface="Cambria" panose="02040503050406030204" pitchFamily="18" charset="0"/>
                </a:rPr>
                <a:t> so </a:t>
              </a:r>
              <a:r>
                <a:rPr lang="en-US" altLang="en-US" b="1" dirty="0" err="1">
                  <a:solidFill>
                    <a:srgbClr val="0070C0"/>
                  </a:solidFill>
                  <a:latin typeface="Cambria" panose="02040503050406030204" pitchFamily="18" charset="0"/>
                </a:rPr>
                <a:t>sánh</a:t>
              </a:r>
              <a:endParaRPr lang="en-US" altLang="en-US" b="1" dirty="0">
                <a:solidFill>
                  <a:srgbClr val="0070C0"/>
                </a:solidFill>
                <a:latin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36527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3D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ounded Rectangle 21"/>
          <p:cNvSpPr/>
          <p:nvPr/>
        </p:nvSpPr>
        <p:spPr>
          <a:xfrm>
            <a:off x="370114" y="936171"/>
            <a:ext cx="11506200" cy="4659086"/>
          </a:xfrm>
          <a:prstGeom prst="roundRect">
            <a:avLst/>
          </a:prstGeom>
          <a:solidFill>
            <a:srgbClr val="FFF7F7"/>
          </a:solidFill>
          <a:ln w="38100">
            <a:solidFill>
              <a:srgbClr val="FF656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图片 3" descr="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810" y="-231322"/>
            <a:ext cx="12194540" cy="6970395"/>
          </a:xfrm>
          <a:prstGeom prst="rect">
            <a:avLst/>
          </a:prstGeom>
        </p:spPr>
      </p:pic>
      <p:pic>
        <p:nvPicPr>
          <p:cNvPr id="26" name="图片 11" descr="6"/>
          <p:cNvPicPr>
            <a:picLocks noChangeAspect="1"/>
          </p:cNvPicPr>
          <p:nvPr/>
        </p:nvPicPr>
        <p:blipFill>
          <a:blip r:embed="rId3"/>
          <a:srcRect l="47449" t="21697"/>
          <a:stretch>
            <a:fillRect/>
          </a:stretch>
        </p:blipFill>
        <p:spPr>
          <a:xfrm>
            <a:off x="9053195" y="5132705"/>
            <a:ext cx="3137535" cy="170434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796" b="90000" l="4668" r="94767">
                        <a14:foregroundMark x1="9477" y1="24444" x2="16549" y2="26944"/>
                        <a14:foregroundMark x1="25035" y1="13148" x2="29844" y2="18889"/>
                        <a14:foregroundMark x1="52617" y1="9167" x2="50778" y2="13796"/>
                        <a14:foregroundMark x1="78359" y1="16481" x2="74257" y2="19352"/>
                        <a14:foregroundMark x1="30410" y1="35741" x2="39887" y2="40000"/>
                        <a14:foregroundMark x1="42999" y1="83333" x2="77935" y2="83519"/>
                        <a14:foregroundMark x1="83168" y1="83611" x2="75248" y2="85370"/>
                        <a14:foregroundMark x1="33239" y1="83611" x2="46818" y2="85278"/>
                        <a14:foregroundMark x1="30835" y1="83981" x2="36634" y2="84630"/>
                        <a14:foregroundMark x1="84866" y1="83796" x2="83027" y2="836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98" y="-51992"/>
            <a:ext cx="1439182" cy="2198468"/>
          </a:xfrm>
          <a:prstGeom prst="rect">
            <a:avLst/>
          </a:prstGeom>
        </p:spPr>
      </p:pic>
      <p:sp>
        <p:nvSpPr>
          <p:cNvPr id="10" name="Text Box 20486"/>
          <p:cNvSpPr txBox="1">
            <a:spLocks noChangeArrowheads="1"/>
          </p:cNvSpPr>
          <p:nvPr/>
        </p:nvSpPr>
        <p:spPr bwMode="auto">
          <a:xfrm>
            <a:off x="775289" y="1980561"/>
            <a:ext cx="10863943" cy="2462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vi-VN" sz="2800" b="1" dirty="0" err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altLang="vi-VN" sz="2800" b="1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2800" b="1" dirty="0" err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altLang="vi-VN" sz="2800" b="1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2800" b="1" dirty="0" err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altLang="vi-VN" sz="2800" b="1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2800" b="1" dirty="0" err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altLang="vi-VN" sz="2800" b="1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2800" b="1" dirty="0" err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altLang="vi-VN" sz="2800" b="1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2800" b="1" dirty="0" err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altLang="vi-VN" sz="2800" b="1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2800" b="1" dirty="0" err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mức</a:t>
            </a:r>
            <a:r>
              <a:rPr lang="en-US" altLang="vi-VN" sz="2800" b="1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2800" b="1" dirty="0" err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lang="en-US" altLang="vi-VN" sz="2800" b="1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2800" b="1" dirty="0" err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altLang="vi-VN" sz="2800" b="1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2800" b="1" dirty="0" err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đặc</a:t>
            </a:r>
            <a:r>
              <a:rPr lang="en-US" altLang="vi-VN" sz="2800" b="1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2800" b="1" dirty="0" err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lang="en-US" altLang="vi-VN" sz="2800" b="1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altLang="vi-VN" sz="2800" b="1" dirty="0" err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altLang="vi-VN" sz="2800" b="1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2800" b="1" dirty="0" err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chất</a:t>
            </a:r>
            <a:r>
              <a:rPr lang="en-US" altLang="vi-VN" sz="2800" b="1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2800" b="1" dirty="0" err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altLang="vi-VN" sz="2800" b="1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2800" b="1" dirty="0" err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altLang="vi-VN" sz="2800" b="1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vi-VN" sz="2800" b="1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1. </a:t>
            </a:r>
            <a:r>
              <a:rPr lang="en-US" altLang="vi-VN" sz="2800" b="1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Tạo</a:t>
            </a:r>
            <a:r>
              <a:rPr lang="en-US" altLang="vi-VN" sz="2800" b="1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2800" b="1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r>
              <a:rPr lang="en-US" altLang="vi-VN" sz="2800" b="1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2800" b="1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altLang="vi-VN" sz="2800" b="1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2800" b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altLang="vi-VN" sz="28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2800" b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ghép</a:t>
            </a:r>
            <a:r>
              <a:rPr lang="en-US" altLang="vi-VN" sz="2800" b="1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2800" b="1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hoặc</a:t>
            </a:r>
            <a:r>
              <a:rPr lang="en-US" altLang="vi-VN" sz="2800" b="1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2800" b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altLang="vi-VN" sz="28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2800" b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láy</a:t>
            </a:r>
            <a:r>
              <a:rPr lang="en-US" altLang="vi-VN" sz="2800" b="1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2800" b="1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altLang="vi-VN" sz="2800" b="1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2800" b="1" dirty="0" err="1" smtClean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altLang="vi-VN" sz="2800" b="1" dirty="0" smtClean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2800" b="1" dirty="0" err="1" smtClean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altLang="vi-VN" sz="2800" b="1" dirty="0" smtClean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2800" b="1" dirty="0" err="1" smtClean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altLang="vi-VN" sz="2800" b="1" dirty="0" smtClean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2800" b="1" dirty="0" err="1" smtClean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altLang="vi-VN" sz="2800" b="1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vi-VN" sz="2800" b="1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2. </a:t>
            </a:r>
            <a:r>
              <a:rPr lang="en-US" altLang="vi-VN" sz="2800" b="1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Thêm</a:t>
            </a:r>
            <a:r>
              <a:rPr lang="en-US" altLang="vi-VN" sz="2800" b="1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2800" b="1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altLang="vi-VN" sz="2800" b="1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2800" b="1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altLang="vi-VN" sz="2800" b="1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2800" b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rất</a:t>
            </a:r>
            <a:r>
              <a:rPr lang="en-US" altLang="vi-VN" sz="28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altLang="vi-VN" sz="2800" b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quá</a:t>
            </a:r>
            <a:r>
              <a:rPr lang="en-US" altLang="vi-VN" sz="28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altLang="vi-VN" sz="2800" b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lắm</a:t>
            </a:r>
            <a:r>
              <a:rPr lang="en-US" altLang="vi-VN" sz="28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…</a:t>
            </a:r>
            <a:r>
              <a:rPr lang="en-US" altLang="vi-VN" sz="2800" b="1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2800" b="1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altLang="vi-VN" sz="2800" b="1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2800" b="1" dirty="0" err="1" smtClean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trước</a:t>
            </a:r>
            <a:r>
              <a:rPr lang="en-US" altLang="vi-VN" sz="2800" b="1" dirty="0" smtClean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2800" b="1" dirty="0" err="1" smtClean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hoặc</a:t>
            </a:r>
            <a:r>
              <a:rPr lang="en-US" altLang="vi-VN" sz="2800" b="1" dirty="0" smtClean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2800" b="1" dirty="0" err="1" smtClean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altLang="vi-VN" sz="2800" b="1" dirty="0" smtClean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2800" b="1" dirty="0" err="1" smtClean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altLang="vi-VN" sz="2800" b="1" dirty="0" smtClean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2800" b="1" dirty="0" err="1" smtClean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altLang="vi-VN" sz="2800" b="1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vi-VN" sz="2800" b="1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3. </a:t>
            </a:r>
            <a:r>
              <a:rPr lang="en-US" altLang="vi-VN" sz="2800" b="1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Tạo</a:t>
            </a:r>
            <a:r>
              <a:rPr lang="en-US" altLang="vi-VN" sz="2800" b="1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2800" b="1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r>
              <a:rPr lang="en-US" altLang="vi-VN" sz="2800" b="1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2800" b="1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phép</a:t>
            </a:r>
            <a:r>
              <a:rPr lang="en-US" altLang="vi-VN" sz="2800" b="1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so </a:t>
            </a:r>
            <a:r>
              <a:rPr lang="en-US" altLang="vi-VN" sz="2800" b="1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sánh</a:t>
            </a:r>
            <a:r>
              <a:rPr lang="en-US" altLang="vi-VN" sz="2800" b="1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89217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1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10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10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3D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ounded Rectangle 21"/>
          <p:cNvSpPr/>
          <p:nvPr/>
        </p:nvSpPr>
        <p:spPr>
          <a:xfrm>
            <a:off x="370114" y="185057"/>
            <a:ext cx="11506200" cy="6466114"/>
          </a:xfrm>
          <a:prstGeom prst="roundRect">
            <a:avLst/>
          </a:prstGeom>
          <a:solidFill>
            <a:srgbClr val="FFF7F7"/>
          </a:solidFill>
          <a:ln w="38100">
            <a:solidFill>
              <a:srgbClr val="FF656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图片 3" descr="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352" y="0"/>
            <a:ext cx="12194540" cy="6970395"/>
          </a:xfrm>
          <a:prstGeom prst="rect">
            <a:avLst/>
          </a:prstGeom>
        </p:spPr>
      </p:pic>
      <p:pic>
        <p:nvPicPr>
          <p:cNvPr id="24" name="图片 9" descr="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74300" y="5292906"/>
            <a:ext cx="1916430" cy="1424940"/>
          </a:xfrm>
          <a:prstGeom prst="rect">
            <a:avLst/>
          </a:prstGeom>
        </p:spPr>
      </p:pic>
      <p:pic>
        <p:nvPicPr>
          <p:cNvPr id="25" name="图片 4" descr="6"/>
          <p:cNvPicPr>
            <a:picLocks noChangeAspect="1"/>
          </p:cNvPicPr>
          <p:nvPr/>
        </p:nvPicPr>
        <p:blipFill>
          <a:blip r:embed="rId4"/>
          <a:srcRect r="74368"/>
          <a:stretch>
            <a:fillRect/>
          </a:stretch>
        </p:blipFill>
        <p:spPr>
          <a:xfrm>
            <a:off x="-3810" y="4604385"/>
            <a:ext cx="1602105" cy="2278380"/>
          </a:xfrm>
          <a:prstGeom prst="rect">
            <a:avLst/>
          </a:prstGeom>
        </p:spPr>
      </p:pic>
      <p:pic>
        <p:nvPicPr>
          <p:cNvPr id="26" name="图片 11" descr="6"/>
          <p:cNvPicPr>
            <a:picLocks noChangeAspect="1"/>
          </p:cNvPicPr>
          <p:nvPr/>
        </p:nvPicPr>
        <p:blipFill>
          <a:blip r:embed="rId4"/>
          <a:srcRect l="47449" t="21697"/>
          <a:stretch>
            <a:fillRect/>
          </a:stretch>
        </p:blipFill>
        <p:spPr>
          <a:xfrm>
            <a:off x="9053195" y="5132705"/>
            <a:ext cx="3137535" cy="1704340"/>
          </a:xfrm>
          <a:prstGeom prst="rect">
            <a:avLst/>
          </a:prstGeom>
        </p:spPr>
      </p:pic>
      <p:pic>
        <p:nvPicPr>
          <p:cNvPr id="17" name="图片 7" descr="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57337" y="216813"/>
            <a:ext cx="903386" cy="82635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175600" y="337604"/>
            <a:ext cx="962297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vi-VN" alt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Tìm </a:t>
            </a:r>
            <a:r>
              <a:rPr lang="en-US" altLang="en-US" sz="32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3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biểu</a:t>
            </a:r>
            <a:r>
              <a:rPr lang="en-US" altLang="en-US" sz="3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thị</a:t>
            </a:r>
            <a:r>
              <a:rPr lang="en-US" altLang="en-US" sz="3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mức</a:t>
            </a:r>
            <a:r>
              <a:rPr lang="en-US" altLang="en-US" sz="3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độ</a:t>
            </a:r>
            <a:r>
              <a:rPr lang="en-US" altLang="en-US" sz="3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đặc</a:t>
            </a:r>
            <a:r>
              <a:rPr lang="en-US" altLang="en-US" sz="3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điểm</a:t>
            </a:r>
            <a:r>
              <a:rPr lang="en-US" altLang="en-US" sz="3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3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  <a:endParaRPr lang="vi-VN" altLang="en-US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 Box 3">
            <a:extLst>
              <a:ext uri="{FF2B5EF4-FFF2-40B4-BE49-F238E27FC236}">
                <a16:creationId xmlns:a16="http://schemas.microsoft.com/office/drawing/2014/main" id="{9C71AD83-46D4-451D-8CCE-C9B6DEB2B6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0224" y="1208180"/>
            <a:ext cx="792479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vi-VN" altLang="en-US" u="sng" dirty="0">
                <a:solidFill>
                  <a:prstClr val="black"/>
                </a:solidFill>
                <a:latin typeface="Cambria" panose="02040503050406030204" pitchFamily="18" charset="0"/>
              </a:rPr>
              <a:t>Cách 1</a:t>
            </a:r>
            <a:r>
              <a:rPr lang="en-US" altLang="en-US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vi-VN" altLang="en-US" dirty="0">
                <a:solidFill>
                  <a:prstClr val="black"/>
                </a:solidFill>
                <a:latin typeface="Cambria" panose="02040503050406030204" pitchFamily="18" charset="0"/>
              </a:rPr>
              <a:t>(tạo </a:t>
            </a:r>
            <a:r>
              <a:rPr lang="vi-VN" altLang="en-US" b="1" dirty="0">
                <a:solidFill>
                  <a:prstClr val="black"/>
                </a:solidFill>
                <a:latin typeface="Cambria" panose="02040503050406030204" pitchFamily="18" charset="0"/>
              </a:rPr>
              <a:t>từ ghép, từ láy </a:t>
            </a:r>
            <a:r>
              <a:rPr lang="vi-VN" altLang="en-US" dirty="0">
                <a:solidFill>
                  <a:prstClr val="black"/>
                </a:solidFill>
                <a:latin typeface="Cambria" panose="02040503050406030204" pitchFamily="18" charset="0"/>
              </a:rPr>
              <a:t>với tính từ </a:t>
            </a:r>
            <a:r>
              <a:rPr lang="vi-VN" altLang="en-US" b="1" dirty="0">
                <a:solidFill>
                  <a:srgbClr val="419991"/>
                </a:solidFill>
                <a:latin typeface="Cambria" panose="02040503050406030204" pitchFamily="18" charset="0"/>
              </a:rPr>
              <a:t>đỏ</a:t>
            </a:r>
            <a:r>
              <a:rPr lang="vi-VN" altLang="en-US" b="1" dirty="0">
                <a:solidFill>
                  <a:prstClr val="black"/>
                </a:solidFill>
                <a:latin typeface="Cambria" panose="02040503050406030204" pitchFamily="18" charset="0"/>
              </a:rPr>
              <a:t>)</a:t>
            </a:r>
            <a:r>
              <a:rPr lang="vi-VN" altLang="en-US" dirty="0">
                <a:solidFill>
                  <a:prstClr val="black"/>
                </a:solidFill>
                <a:latin typeface="Cambria" panose="02040503050406030204" pitchFamily="18" charset="0"/>
              </a:rPr>
              <a:t>:</a:t>
            </a:r>
            <a:endParaRPr lang="en-US" altLang="en-US" dirty="0">
              <a:solidFill>
                <a:prstClr val="black"/>
              </a:solidFill>
              <a:latin typeface="Cambria" panose="020405030504060302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6D34C5B-DF2F-48E1-9380-955252EF9E1D}"/>
              </a:ext>
            </a:extLst>
          </p:cNvPr>
          <p:cNvSpPr txBox="1"/>
          <p:nvPr/>
        </p:nvSpPr>
        <p:spPr>
          <a:xfrm>
            <a:off x="237047" y="3272801"/>
            <a:ext cx="1219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dirty="0" err="1">
                <a:solidFill>
                  <a:srgbClr val="41999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Đỏ</a:t>
            </a:r>
            <a:endParaRPr lang="en-US" sz="3600" b="1" dirty="0">
              <a:solidFill>
                <a:srgbClr val="41999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F045422-C5FD-499F-912D-9E6D6F2F1560}"/>
              </a:ext>
            </a:extLst>
          </p:cNvPr>
          <p:cNvSpPr txBox="1"/>
          <p:nvPr/>
        </p:nvSpPr>
        <p:spPr>
          <a:xfrm>
            <a:off x="1458702" y="1953987"/>
            <a:ext cx="1138015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vi-VN" altLang="en-US" sz="3200" dirty="0">
                <a:solidFill>
                  <a:srgbClr val="4F81BD"/>
                </a:solidFill>
                <a:latin typeface="Cambria" panose="02040503050406030204" pitchFamily="18" charset="0"/>
              </a:rPr>
              <a:t>đo đỏ, đỏ rực, đỏ hồng, đỏ chót, đỏ chói, đỏ thắm, đỏ </a:t>
            </a:r>
            <a:r>
              <a:rPr lang="vi-VN" altLang="en-US" sz="3200" dirty="0" smtClean="0">
                <a:solidFill>
                  <a:srgbClr val="4F81BD"/>
                </a:solidFill>
                <a:latin typeface="Cambria" panose="02040503050406030204" pitchFamily="18" charset="0"/>
              </a:rPr>
              <a:t>choét…</a:t>
            </a:r>
            <a:endParaRPr lang="vi-VN" altLang="en-US" sz="3200" dirty="0">
              <a:solidFill>
                <a:srgbClr val="4F81BD"/>
              </a:solidFill>
              <a:latin typeface="Cambria" panose="020405030504060302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1C67697-5B5D-4330-959A-36F2AC1544C8}"/>
              </a:ext>
            </a:extLst>
          </p:cNvPr>
          <p:cNvSpPr txBox="1"/>
          <p:nvPr/>
        </p:nvSpPr>
        <p:spPr>
          <a:xfrm>
            <a:off x="1456247" y="3821870"/>
            <a:ext cx="685274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Cambria" panose="02040503050406030204" pitchFamily="18" charset="0"/>
              </a:rPr>
              <a:t>rất đỏ,</a:t>
            </a:r>
            <a:r>
              <a:rPr kumimoji="0" lang="en-US" alt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vi-VN" alt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Cambria" panose="02040503050406030204" pitchFamily="18" charset="0"/>
              </a:rPr>
              <a:t>đỏ quá, đỏ lắm, quá đỏ,…</a:t>
            </a:r>
            <a:endParaRPr kumimoji="0" lang="en-US" sz="3200" b="0" i="0" u="none" strike="noStrike" kern="0" cap="none" spc="0" normalizeH="0" baseline="0" noProof="0" dirty="0" smtClean="0">
              <a:ln>
                <a:noFill/>
              </a:ln>
              <a:solidFill>
                <a:srgbClr val="4F81BD"/>
              </a:solidFill>
              <a:effectLst/>
              <a:uLnTx/>
              <a:uFillTx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04179C8-331A-4D79-BB22-DEFE2375EDC4}"/>
              </a:ext>
            </a:extLst>
          </p:cNvPr>
          <p:cNvSpPr txBox="1"/>
          <p:nvPr/>
        </p:nvSpPr>
        <p:spPr>
          <a:xfrm>
            <a:off x="1449962" y="5128935"/>
            <a:ext cx="7708024" cy="7396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vi-VN" altLang="en-US" sz="3200" dirty="0">
                <a:solidFill>
                  <a:srgbClr val="4F81BD"/>
                </a:solidFill>
                <a:latin typeface="Cambria" panose="02040503050406030204" pitchFamily="18" charset="0"/>
              </a:rPr>
              <a:t>đỏ hơn, đỏ nhất, đỏ như son, đỏ hơn</a:t>
            </a:r>
            <a:r>
              <a:rPr lang="en-US" altLang="en-US" sz="3200" dirty="0">
                <a:solidFill>
                  <a:srgbClr val="4F81BD"/>
                </a:solidFill>
                <a:latin typeface="Cambria" panose="02040503050406030204" pitchFamily="18" charset="0"/>
              </a:rPr>
              <a:t> </a:t>
            </a:r>
            <a:r>
              <a:rPr lang="vi-VN" altLang="en-US" sz="3200" dirty="0">
                <a:solidFill>
                  <a:srgbClr val="4F81BD"/>
                </a:solidFill>
                <a:latin typeface="Cambria" panose="02040503050406030204" pitchFamily="18" charset="0"/>
              </a:rPr>
              <a:t>son,…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F2570BB-DD45-4DC3-987C-B118B7D8BA01}"/>
              </a:ext>
            </a:extLst>
          </p:cNvPr>
          <p:cNvSpPr txBox="1"/>
          <p:nvPr/>
        </p:nvSpPr>
        <p:spPr>
          <a:xfrm>
            <a:off x="1370224" y="2848195"/>
            <a:ext cx="1155710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vi-VN" altLang="en-US" sz="3200" u="sng" dirty="0">
                <a:solidFill>
                  <a:prstClr val="black"/>
                </a:solidFill>
                <a:latin typeface="Cambria" panose="02040503050406030204" pitchFamily="18" charset="0"/>
              </a:rPr>
              <a:t>Cách 2</a:t>
            </a:r>
            <a:r>
              <a:rPr lang="vi-VN" altLang="en-US" sz="3200" dirty="0">
                <a:solidFill>
                  <a:prstClr val="black"/>
                </a:solidFill>
                <a:latin typeface="Cambria" panose="02040503050406030204" pitchFamily="18" charset="0"/>
              </a:rPr>
              <a:t> (thêm các từ </a:t>
            </a:r>
            <a:r>
              <a:rPr lang="vi-VN" altLang="en-US" sz="3200" b="1" i="1" dirty="0">
                <a:solidFill>
                  <a:prstClr val="black"/>
                </a:solidFill>
                <a:latin typeface="Cambria" panose="02040503050406030204" pitchFamily="18" charset="0"/>
              </a:rPr>
              <a:t>rất, quá</a:t>
            </a:r>
            <a:r>
              <a:rPr lang="en-US" altLang="en-US" sz="3200" b="1" i="1" dirty="0">
                <a:solidFill>
                  <a:prstClr val="black"/>
                </a:solidFill>
                <a:latin typeface="Cambria" panose="02040503050406030204" pitchFamily="18" charset="0"/>
              </a:rPr>
              <a:t>, </a:t>
            </a:r>
            <a:r>
              <a:rPr lang="vi-VN" altLang="en-US" sz="3200" b="1" i="1" dirty="0">
                <a:solidFill>
                  <a:prstClr val="black"/>
                </a:solidFill>
                <a:latin typeface="Cambria" panose="02040503050406030204" pitchFamily="18" charset="0"/>
              </a:rPr>
              <a:t>lắm </a:t>
            </a:r>
            <a:r>
              <a:rPr lang="vi-VN" altLang="en-US" sz="3200" dirty="0">
                <a:solidFill>
                  <a:prstClr val="black"/>
                </a:solidFill>
                <a:latin typeface="Cambria" panose="02040503050406030204" pitchFamily="18" charset="0"/>
              </a:rPr>
              <a:t>vào</a:t>
            </a:r>
            <a:r>
              <a:rPr lang="en-US" altLang="en-US" sz="3200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vi-VN" altLang="en-US" sz="3200" dirty="0">
                <a:solidFill>
                  <a:prstClr val="black"/>
                </a:solidFill>
                <a:latin typeface="Cambria" panose="02040503050406030204" pitchFamily="18" charset="0"/>
              </a:rPr>
              <a:t>trước hoặc sau từ </a:t>
            </a:r>
            <a:r>
              <a:rPr lang="vi-VN" altLang="en-US" sz="3200" b="1" dirty="0">
                <a:solidFill>
                  <a:srgbClr val="419991"/>
                </a:solidFill>
                <a:latin typeface="Cambria" panose="02040503050406030204" pitchFamily="18" charset="0"/>
              </a:rPr>
              <a:t>đỏ</a:t>
            </a:r>
            <a:r>
              <a:rPr lang="vi-VN" alt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)</a:t>
            </a:r>
            <a:r>
              <a:rPr lang="vi-VN" altLang="en-US" sz="3200" dirty="0">
                <a:solidFill>
                  <a:prstClr val="black"/>
                </a:solidFill>
                <a:latin typeface="Cambria" panose="02040503050406030204" pitchFamily="18" charset="0"/>
              </a:rPr>
              <a:t>: </a:t>
            </a:r>
            <a:endParaRPr lang="en-US" altLang="en-US" sz="3200" dirty="0">
              <a:solidFill>
                <a:prstClr val="black"/>
              </a:solidFill>
              <a:latin typeface="Cambria" panose="020405030504060302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67BB4C2-63FE-4DC3-97C7-4D3E831BC95C}"/>
              </a:ext>
            </a:extLst>
          </p:cNvPr>
          <p:cNvSpPr txBox="1"/>
          <p:nvPr/>
        </p:nvSpPr>
        <p:spPr>
          <a:xfrm>
            <a:off x="1337894" y="4438642"/>
            <a:ext cx="838199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vi-VN" altLang="en-US" sz="3200" u="sng" dirty="0">
                <a:solidFill>
                  <a:prstClr val="black"/>
                </a:solidFill>
                <a:latin typeface="Cambria" panose="02040503050406030204" pitchFamily="18" charset="0"/>
              </a:rPr>
              <a:t>Cách </a:t>
            </a:r>
            <a:r>
              <a:rPr lang="vi-VN" altLang="en-US" sz="3200" u="sng" dirty="0" smtClean="0">
                <a:solidFill>
                  <a:prstClr val="black"/>
                </a:solidFill>
                <a:latin typeface="Cambria" panose="02040503050406030204" pitchFamily="18" charset="0"/>
              </a:rPr>
              <a:t>3</a:t>
            </a:r>
            <a:r>
              <a:rPr lang="en-US" altLang="en-US" sz="3200" dirty="0" smtClean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vi-VN" altLang="en-US" sz="3200" dirty="0" smtClean="0">
                <a:solidFill>
                  <a:prstClr val="black"/>
                </a:solidFill>
                <a:latin typeface="Cambria" panose="02040503050406030204" pitchFamily="18" charset="0"/>
              </a:rPr>
              <a:t>(tạo </a:t>
            </a:r>
            <a:r>
              <a:rPr lang="vi-VN" altLang="en-US" sz="3200" dirty="0">
                <a:solidFill>
                  <a:prstClr val="black"/>
                </a:solidFill>
                <a:latin typeface="Cambria" panose="02040503050406030204" pitchFamily="18" charset="0"/>
              </a:rPr>
              <a:t>ra phép so sánh</a:t>
            </a:r>
            <a:r>
              <a:rPr lang="en-US" altLang="en-US" sz="3200" dirty="0" smtClean="0">
                <a:solidFill>
                  <a:prstClr val="black"/>
                </a:solidFill>
                <a:latin typeface="Cambria" panose="02040503050406030204" pitchFamily="18" charset="0"/>
              </a:rPr>
              <a:t>):</a:t>
            </a:r>
            <a:endParaRPr lang="vi-VN" altLang="en-US" sz="3200" dirty="0">
              <a:solidFill>
                <a:prstClr val="black"/>
              </a:solidFill>
              <a:latin typeface="Cambria" panose="02040503050406030204" pitchFamily="18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1286228" y="1490108"/>
            <a:ext cx="6150" cy="4386723"/>
          </a:xfrm>
          <a:prstGeom prst="line">
            <a:avLst/>
          </a:prstGeom>
          <a:ln w="28575">
            <a:solidFill>
              <a:srgbClr val="41999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50477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14" grpId="0"/>
      <p:bldP spid="15" grpId="0"/>
      <p:bldP spid="16" grpId="0"/>
      <p:bldP spid="1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3D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ounded Rectangle 21"/>
          <p:cNvSpPr/>
          <p:nvPr/>
        </p:nvSpPr>
        <p:spPr>
          <a:xfrm>
            <a:off x="370114" y="185057"/>
            <a:ext cx="11506200" cy="6466114"/>
          </a:xfrm>
          <a:prstGeom prst="roundRect">
            <a:avLst/>
          </a:prstGeom>
          <a:solidFill>
            <a:srgbClr val="FFF7F7"/>
          </a:solidFill>
          <a:ln w="38100">
            <a:solidFill>
              <a:srgbClr val="FF656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图片 3" descr="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44" y="-1"/>
            <a:ext cx="12194540" cy="6970395"/>
          </a:xfrm>
          <a:prstGeom prst="rect">
            <a:avLst/>
          </a:prstGeom>
        </p:spPr>
      </p:pic>
      <p:pic>
        <p:nvPicPr>
          <p:cNvPr id="24" name="图片 9" descr="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74300" y="5292906"/>
            <a:ext cx="1916430" cy="1424940"/>
          </a:xfrm>
          <a:prstGeom prst="rect">
            <a:avLst/>
          </a:prstGeom>
        </p:spPr>
      </p:pic>
      <p:pic>
        <p:nvPicPr>
          <p:cNvPr id="25" name="图片 4" descr="6"/>
          <p:cNvPicPr>
            <a:picLocks noChangeAspect="1"/>
          </p:cNvPicPr>
          <p:nvPr/>
        </p:nvPicPr>
        <p:blipFill>
          <a:blip r:embed="rId4"/>
          <a:srcRect r="74368"/>
          <a:stretch>
            <a:fillRect/>
          </a:stretch>
        </p:blipFill>
        <p:spPr>
          <a:xfrm>
            <a:off x="-3810" y="4604385"/>
            <a:ext cx="1602105" cy="2278380"/>
          </a:xfrm>
          <a:prstGeom prst="rect">
            <a:avLst/>
          </a:prstGeom>
        </p:spPr>
      </p:pic>
      <p:pic>
        <p:nvPicPr>
          <p:cNvPr id="26" name="图片 11" descr="6"/>
          <p:cNvPicPr>
            <a:picLocks noChangeAspect="1"/>
          </p:cNvPicPr>
          <p:nvPr/>
        </p:nvPicPr>
        <p:blipFill>
          <a:blip r:embed="rId4"/>
          <a:srcRect l="47449" t="21697"/>
          <a:stretch>
            <a:fillRect/>
          </a:stretch>
        </p:blipFill>
        <p:spPr>
          <a:xfrm>
            <a:off x="9053195" y="5132705"/>
            <a:ext cx="3137535" cy="1704340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1000163" y="437208"/>
            <a:ext cx="489857" cy="555192"/>
          </a:xfrm>
          <a:prstGeom prst="roundRect">
            <a:avLst/>
          </a:prstGeom>
          <a:solidFill>
            <a:srgbClr val="FF6565"/>
          </a:solidFill>
          <a:ln>
            <a:solidFill>
              <a:srgbClr val="EB8E91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latin typeface="#9Slide03 AmpleSoft Bold" panose="02000000000000000000" pitchFamily="2" charset="0"/>
              </a:rPr>
              <a:t>1</a:t>
            </a:r>
            <a:endParaRPr lang="en-US" sz="2800" dirty="0">
              <a:latin typeface="#9Slide03 AmpleSoft Bold" panose="02000000000000000000" pitchFamily="2" charset="0"/>
            </a:endParaRPr>
          </a:p>
        </p:txBody>
      </p:sp>
      <p:pic>
        <p:nvPicPr>
          <p:cNvPr id="17" name="图片 7" descr="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6289" y="186037"/>
            <a:ext cx="903386" cy="82635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591336" y="237750"/>
            <a:ext cx="962297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vi-VN" alt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Tìm những từ ngữ biểu thị mức độ của đặc điểm, tính chất (được in nghiêng) trong đoạn văn sau</a:t>
            </a:r>
            <a:r>
              <a:rPr lang="vi-VN" altLang="en-US" sz="28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  <a:endParaRPr lang="vi-VN" altLang="en-US" sz="2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 Box 13">
            <a:extLst>
              <a:ext uri="{FF2B5EF4-FFF2-40B4-BE49-F238E27FC236}">
                <a16:creationId xmlns:a16="http://schemas.microsoft.com/office/drawing/2014/main" id="{15E1F2AC-5BFA-4B9C-B2B5-BA220C9056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0113" y="1352058"/>
            <a:ext cx="11190515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en-US" altLang="en-US" sz="2800" dirty="0">
                <a:latin typeface="Cambria" panose="02040503050406030204" pitchFamily="18" charset="0"/>
              </a:rPr>
              <a:t>          </a:t>
            </a:r>
            <a:r>
              <a:rPr lang="vi-VN" altLang="en-US" sz="2800" dirty="0">
                <a:latin typeface="Cambria" panose="02040503050406030204" pitchFamily="18" charset="0"/>
              </a:rPr>
              <a:t>Hoa cà phê </a:t>
            </a:r>
            <a:r>
              <a:rPr lang="vi-VN" altLang="en-US" sz="2800" b="1" i="1" dirty="0">
                <a:latin typeface="Cambria" panose="02040503050406030204" pitchFamily="18" charset="0"/>
              </a:rPr>
              <a:t>thơm</a:t>
            </a:r>
            <a:r>
              <a:rPr lang="vi-VN" altLang="en-US" sz="2800" dirty="0">
                <a:latin typeface="Cambria" panose="02040503050406030204" pitchFamily="18" charset="0"/>
              </a:rPr>
              <a:t> đậm và ngọt nên mùi hương thường theo gió bay đi rất </a:t>
            </a:r>
            <a:r>
              <a:rPr lang="vi-VN" altLang="en-US" sz="2800" b="1" i="1" dirty="0">
                <a:latin typeface="Cambria" panose="02040503050406030204" pitchFamily="18" charset="0"/>
              </a:rPr>
              <a:t>xa</a:t>
            </a:r>
            <a:r>
              <a:rPr lang="vi-VN" altLang="en-US" sz="2800" dirty="0">
                <a:latin typeface="Cambria" panose="02040503050406030204" pitchFamily="18" charset="0"/>
              </a:rPr>
              <a:t>. Nhà thơ Xuân Diệu chỉ một lần đến đây ngắm nhìn vẻ đẹp của cà phê đã phải thốt lên:</a:t>
            </a:r>
          </a:p>
        </p:txBody>
      </p:sp>
      <p:sp>
        <p:nvSpPr>
          <p:cNvPr id="21" name="Text Box 3">
            <a:extLst>
              <a:ext uri="{FF2B5EF4-FFF2-40B4-BE49-F238E27FC236}">
                <a16:creationId xmlns:a16="http://schemas.microsoft.com/office/drawing/2014/main" id="{01E9C9FE-11F0-4CE0-ADB7-9B7BD1743C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56857" y="2679568"/>
            <a:ext cx="7010400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dirty="0">
                <a:latin typeface="Cambria" panose="02040503050406030204" pitchFamily="18" charset="0"/>
              </a:rPr>
              <a:t>	</a:t>
            </a:r>
            <a:r>
              <a:rPr lang="vi-VN" altLang="en-US" sz="2800" dirty="0">
                <a:latin typeface="Cambria" panose="02040503050406030204" pitchFamily="18" charset="0"/>
              </a:rPr>
              <a:t>Hoa cà phê </a:t>
            </a:r>
            <a:r>
              <a:rPr lang="vi-VN" altLang="en-US" sz="2800" b="1" i="1" dirty="0">
                <a:latin typeface="Cambria" panose="02040503050406030204" pitchFamily="18" charset="0"/>
              </a:rPr>
              <a:t>thơm</a:t>
            </a:r>
            <a:r>
              <a:rPr lang="vi-VN" altLang="en-US" sz="2800" dirty="0">
                <a:latin typeface="Cambria" panose="02040503050406030204" pitchFamily="18" charset="0"/>
              </a:rPr>
              <a:t> lắm em ơi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vi-VN" altLang="en-US" sz="2800" dirty="0">
                <a:latin typeface="Cambria" panose="02040503050406030204" pitchFamily="18" charset="0"/>
              </a:rPr>
              <a:t>	Hoa cùng một điệu với hoa nhài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800" dirty="0">
                <a:latin typeface="Cambria" panose="02040503050406030204" pitchFamily="18" charset="0"/>
              </a:rPr>
              <a:t>	</a:t>
            </a:r>
            <a:r>
              <a:rPr lang="en-US" altLang="en-US" sz="2800" b="1" i="1" dirty="0" err="1">
                <a:latin typeface="Cambria" panose="02040503050406030204" pitchFamily="18" charset="0"/>
              </a:rPr>
              <a:t>Trong</a:t>
            </a:r>
            <a:r>
              <a:rPr lang="en-US" altLang="en-US" sz="2800" dirty="0">
                <a:latin typeface="Cambria" panose="02040503050406030204" pitchFamily="18" charset="0"/>
              </a:rPr>
              <a:t> </a:t>
            </a:r>
            <a:r>
              <a:rPr lang="en-US" altLang="en-US" sz="2800" dirty="0" err="1">
                <a:latin typeface="Cambria" panose="02040503050406030204" pitchFamily="18" charset="0"/>
              </a:rPr>
              <a:t>ngà</a:t>
            </a:r>
            <a:r>
              <a:rPr lang="en-US" altLang="en-US" sz="2800" dirty="0">
                <a:latin typeface="Cambria" panose="02040503050406030204" pitchFamily="18" charset="0"/>
              </a:rPr>
              <a:t> </a:t>
            </a:r>
            <a:r>
              <a:rPr lang="en-US" altLang="en-US" sz="2800" b="1" i="1" dirty="0" err="1">
                <a:latin typeface="Cambria" panose="02040503050406030204" pitchFamily="18" charset="0"/>
              </a:rPr>
              <a:t>trắng</a:t>
            </a:r>
            <a:r>
              <a:rPr lang="en-US" altLang="en-US" sz="2800" dirty="0">
                <a:latin typeface="Cambria" panose="02040503050406030204" pitchFamily="18" charset="0"/>
              </a:rPr>
              <a:t> </a:t>
            </a:r>
            <a:r>
              <a:rPr lang="en-US" altLang="en-US" sz="2800" dirty="0" err="1">
                <a:latin typeface="Cambria" panose="02040503050406030204" pitchFamily="18" charset="0"/>
              </a:rPr>
              <a:t>ngọc</a:t>
            </a:r>
            <a:r>
              <a:rPr lang="en-US" altLang="en-US" sz="2800" dirty="0">
                <a:latin typeface="Cambria" panose="02040503050406030204" pitchFamily="18" charset="0"/>
              </a:rPr>
              <a:t>, </a:t>
            </a:r>
            <a:r>
              <a:rPr lang="en-US" altLang="en-US" sz="2800" dirty="0" err="1">
                <a:latin typeface="Cambria" panose="02040503050406030204" pitchFamily="18" charset="0"/>
              </a:rPr>
              <a:t>xinh</a:t>
            </a:r>
            <a:r>
              <a:rPr lang="en-US" altLang="en-US" sz="2800" dirty="0">
                <a:latin typeface="Cambria" panose="02040503050406030204" pitchFamily="18" charset="0"/>
              </a:rPr>
              <a:t> </a:t>
            </a:r>
            <a:r>
              <a:rPr lang="en-US" altLang="en-US" sz="2800" dirty="0" err="1">
                <a:latin typeface="Cambria" panose="02040503050406030204" pitchFamily="18" charset="0"/>
              </a:rPr>
              <a:t>và</a:t>
            </a:r>
            <a:r>
              <a:rPr lang="en-US" altLang="en-US" sz="2800" dirty="0">
                <a:latin typeface="Cambria" panose="02040503050406030204" pitchFamily="18" charset="0"/>
              </a:rPr>
              <a:t> </a:t>
            </a:r>
            <a:r>
              <a:rPr lang="en-US" altLang="en-US" sz="2800" dirty="0" err="1">
                <a:latin typeface="Cambria" panose="02040503050406030204" pitchFamily="18" charset="0"/>
              </a:rPr>
              <a:t>sáng</a:t>
            </a:r>
            <a:r>
              <a:rPr lang="en-US" altLang="en-US" sz="2800" dirty="0">
                <a:latin typeface="Cambria" panose="02040503050406030204" pitchFamily="18" charset="0"/>
              </a:rPr>
              <a:t>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vi-VN" altLang="en-US" sz="2800" dirty="0">
                <a:latin typeface="Cambria" panose="02040503050406030204" pitchFamily="18" charset="0"/>
              </a:rPr>
              <a:t>	Như miệng em cười đâu đây thôi. </a:t>
            </a:r>
          </a:p>
        </p:txBody>
      </p:sp>
      <p:sp>
        <p:nvSpPr>
          <p:cNvPr id="27" name="Text Box 4">
            <a:extLst>
              <a:ext uri="{FF2B5EF4-FFF2-40B4-BE49-F238E27FC236}">
                <a16:creationId xmlns:a16="http://schemas.microsoft.com/office/drawing/2014/main" id="{949E5FA2-31EA-4F38-AEBD-DFCEF99CC8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6289" y="4555053"/>
            <a:ext cx="11254339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1" algn="just">
              <a:buFontTx/>
              <a:buNone/>
            </a:pPr>
            <a:r>
              <a:rPr lang="vi-VN" altLang="en-US" dirty="0">
                <a:latin typeface="Cambria" panose="02040503050406030204" pitchFamily="18" charset="0"/>
              </a:rPr>
              <a:t> </a:t>
            </a:r>
            <a:r>
              <a:rPr lang="en-US" altLang="en-US" dirty="0">
                <a:latin typeface="Cambria" panose="02040503050406030204" pitchFamily="18" charset="0"/>
              </a:rPr>
              <a:t>  </a:t>
            </a:r>
            <a:r>
              <a:rPr lang="vi-VN" altLang="en-US" dirty="0">
                <a:latin typeface="Cambria" panose="02040503050406030204" pitchFamily="18" charset="0"/>
              </a:rPr>
              <a:t>Mỗi mùa xuân, Đắk Lắk lại khoác lên mình một màu </a:t>
            </a:r>
            <a:r>
              <a:rPr lang="vi-VN" altLang="en-US" b="1" i="1" dirty="0">
                <a:latin typeface="Cambria" panose="02040503050406030204" pitchFamily="18" charset="0"/>
              </a:rPr>
              <a:t>trắng</a:t>
            </a:r>
            <a:r>
              <a:rPr lang="vi-VN" altLang="en-US" dirty="0">
                <a:latin typeface="Cambria" panose="02040503050406030204" pitchFamily="18" charset="0"/>
              </a:rPr>
              <a:t> ngà ngọc và toả ra mùi hương ngan ngát khiến đất trời trong những ngày xuân </a:t>
            </a:r>
            <a:r>
              <a:rPr lang="vi-VN" altLang="en-US" b="1" i="1" dirty="0">
                <a:latin typeface="Cambria" panose="02040503050406030204" pitchFamily="18" charset="0"/>
              </a:rPr>
              <a:t>đẹp</a:t>
            </a:r>
            <a:r>
              <a:rPr lang="vi-VN" altLang="en-US" dirty="0">
                <a:latin typeface="Cambria" panose="02040503050406030204" pitchFamily="18" charset="0"/>
              </a:rPr>
              <a:t> hơn, </a:t>
            </a:r>
            <a:r>
              <a:rPr lang="vi-VN" altLang="en-US" b="1" i="1" dirty="0">
                <a:latin typeface="Cambria" panose="02040503050406030204" pitchFamily="18" charset="0"/>
              </a:rPr>
              <a:t>lộng lẫy</a:t>
            </a:r>
            <a:r>
              <a:rPr lang="vi-VN" altLang="en-US" b="1" dirty="0">
                <a:latin typeface="Cambria" panose="02040503050406030204" pitchFamily="18" charset="0"/>
              </a:rPr>
              <a:t> </a:t>
            </a:r>
            <a:r>
              <a:rPr lang="vi-VN" altLang="en-US" dirty="0">
                <a:latin typeface="Cambria" panose="02040503050406030204" pitchFamily="18" charset="0"/>
              </a:rPr>
              <a:t>hơn và </a:t>
            </a:r>
            <a:r>
              <a:rPr lang="vi-VN" altLang="en-US" b="1" i="1" dirty="0">
                <a:latin typeface="Cambria" panose="02040503050406030204" pitchFamily="18" charset="0"/>
              </a:rPr>
              <a:t>tinh khiết </a:t>
            </a:r>
            <a:r>
              <a:rPr lang="vi-VN" altLang="en-US" dirty="0">
                <a:latin typeface="Cambria" panose="02040503050406030204" pitchFamily="18" charset="0"/>
              </a:rPr>
              <a:t>hơn.</a:t>
            </a:r>
            <a:endParaRPr lang="en-US" altLang="en-US" b="1" dirty="0">
              <a:latin typeface="Cambria" panose="02040503050406030204" pitchFamily="18" charset="0"/>
            </a:endParaRPr>
          </a:p>
        </p:txBody>
      </p:sp>
      <p:cxnSp>
        <p:nvCxnSpPr>
          <p:cNvPr id="28" name="Straight Connector 27"/>
          <p:cNvCxnSpPr/>
          <p:nvPr/>
        </p:nvCxnSpPr>
        <p:spPr>
          <a:xfrm>
            <a:off x="4005943" y="1839685"/>
            <a:ext cx="56605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5257800" y="1828799"/>
            <a:ext cx="56605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1121229" y="2253341"/>
            <a:ext cx="56605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6281058" y="3156855"/>
            <a:ext cx="56605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4637316" y="4027712"/>
            <a:ext cx="56605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6302831" y="4027710"/>
            <a:ext cx="56605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V="1">
            <a:off x="10080171" y="5044395"/>
            <a:ext cx="1393372" cy="337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1555336" y="5882062"/>
            <a:ext cx="56605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3633184" y="5900505"/>
            <a:ext cx="56605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6379028" y="5897625"/>
            <a:ext cx="56605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99006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3D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ounded Rectangle 21"/>
          <p:cNvSpPr/>
          <p:nvPr/>
        </p:nvSpPr>
        <p:spPr>
          <a:xfrm>
            <a:off x="370114" y="185057"/>
            <a:ext cx="11506200" cy="6466114"/>
          </a:xfrm>
          <a:prstGeom prst="roundRect">
            <a:avLst/>
          </a:prstGeom>
          <a:solidFill>
            <a:srgbClr val="FFF7F7"/>
          </a:solidFill>
          <a:ln w="38100">
            <a:solidFill>
              <a:srgbClr val="FF656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图片 3" descr="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44" y="-1"/>
            <a:ext cx="12194540" cy="6970395"/>
          </a:xfrm>
          <a:prstGeom prst="rect">
            <a:avLst/>
          </a:prstGeom>
        </p:spPr>
      </p:pic>
      <p:pic>
        <p:nvPicPr>
          <p:cNvPr id="24" name="图片 9" descr="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74300" y="5292906"/>
            <a:ext cx="1916430" cy="1424940"/>
          </a:xfrm>
          <a:prstGeom prst="rect">
            <a:avLst/>
          </a:prstGeom>
        </p:spPr>
      </p:pic>
      <p:pic>
        <p:nvPicPr>
          <p:cNvPr id="25" name="图片 4" descr="6"/>
          <p:cNvPicPr>
            <a:picLocks noChangeAspect="1"/>
          </p:cNvPicPr>
          <p:nvPr/>
        </p:nvPicPr>
        <p:blipFill>
          <a:blip r:embed="rId4"/>
          <a:srcRect r="74368"/>
          <a:stretch>
            <a:fillRect/>
          </a:stretch>
        </p:blipFill>
        <p:spPr>
          <a:xfrm>
            <a:off x="-3810" y="4604385"/>
            <a:ext cx="1602105" cy="2278380"/>
          </a:xfrm>
          <a:prstGeom prst="rect">
            <a:avLst/>
          </a:prstGeom>
        </p:spPr>
      </p:pic>
      <p:pic>
        <p:nvPicPr>
          <p:cNvPr id="26" name="图片 11" descr="6"/>
          <p:cNvPicPr>
            <a:picLocks noChangeAspect="1"/>
          </p:cNvPicPr>
          <p:nvPr/>
        </p:nvPicPr>
        <p:blipFill>
          <a:blip r:embed="rId4"/>
          <a:srcRect l="47449" t="21697"/>
          <a:stretch>
            <a:fillRect/>
          </a:stretch>
        </p:blipFill>
        <p:spPr>
          <a:xfrm>
            <a:off x="9053195" y="5132705"/>
            <a:ext cx="3137535" cy="1704340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1000163" y="437208"/>
            <a:ext cx="489857" cy="555192"/>
          </a:xfrm>
          <a:prstGeom prst="roundRect">
            <a:avLst/>
          </a:prstGeom>
          <a:solidFill>
            <a:srgbClr val="FF6565"/>
          </a:solidFill>
          <a:ln>
            <a:solidFill>
              <a:srgbClr val="EB8E91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#9Slide03 AmpleSoft Bold" panose="02000000000000000000" pitchFamily="2" charset="0"/>
              </a:rPr>
              <a:t>2</a:t>
            </a:r>
          </a:p>
        </p:txBody>
      </p:sp>
      <p:pic>
        <p:nvPicPr>
          <p:cNvPr id="17" name="图片 7" descr="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6289" y="186037"/>
            <a:ext cx="903386" cy="82635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731508" y="319601"/>
            <a:ext cx="962297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Hãy</a:t>
            </a:r>
            <a:r>
              <a:rPr lang="en-US" alt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tìm</a:t>
            </a:r>
            <a:r>
              <a:rPr lang="en-US" alt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ngữ</a:t>
            </a:r>
            <a:r>
              <a:rPr lang="en-US" alt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miêu</a:t>
            </a:r>
            <a:r>
              <a:rPr lang="en-US" alt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tả</a:t>
            </a:r>
            <a:r>
              <a:rPr lang="en-US" alt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mức</a:t>
            </a:r>
            <a:r>
              <a:rPr lang="en-US" alt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độ</a:t>
            </a:r>
            <a:r>
              <a:rPr lang="en-US" alt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khác</a:t>
            </a:r>
            <a:r>
              <a:rPr lang="en-US" alt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đặc</a:t>
            </a:r>
            <a:r>
              <a:rPr lang="en-US" alt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điểm</a:t>
            </a:r>
            <a:r>
              <a:rPr lang="en-US" alt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800" b="1" i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đỏ</a:t>
            </a:r>
            <a:r>
              <a:rPr lang="en-US" altLang="en-US" sz="2800" b="1" i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i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cao</a:t>
            </a:r>
            <a:r>
              <a:rPr lang="en-US" altLang="en-US" sz="2800" b="1" i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i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vui</a:t>
            </a:r>
            <a:r>
              <a:rPr lang="en-US" altLang="en-US" sz="28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en-US" altLang="en-US" sz="2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5622471" y="796654"/>
            <a:ext cx="4392386" cy="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 Box 3">
            <a:extLst>
              <a:ext uri="{FF2B5EF4-FFF2-40B4-BE49-F238E27FC236}">
                <a16:creationId xmlns:a16="http://schemas.microsoft.com/office/drawing/2014/main" id="{9C71AD83-46D4-451D-8CCE-C9B6DEB2B6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0224" y="1208180"/>
            <a:ext cx="792479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vi-VN" altLang="en-US" u="sng" dirty="0">
                <a:solidFill>
                  <a:prstClr val="black"/>
                </a:solidFill>
                <a:latin typeface="Cambria" panose="02040503050406030204" pitchFamily="18" charset="0"/>
              </a:rPr>
              <a:t>Cách 1</a:t>
            </a:r>
            <a:r>
              <a:rPr lang="en-US" altLang="en-US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vi-VN" altLang="en-US" dirty="0">
                <a:solidFill>
                  <a:prstClr val="black"/>
                </a:solidFill>
                <a:latin typeface="Cambria" panose="02040503050406030204" pitchFamily="18" charset="0"/>
              </a:rPr>
              <a:t>(tạo </a:t>
            </a:r>
            <a:r>
              <a:rPr lang="vi-VN" altLang="en-US" b="1" dirty="0">
                <a:solidFill>
                  <a:prstClr val="black"/>
                </a:solidFill>
                <a:latin typeface="Cambria" panose="02040503050406030204" pitchFamily="18" charset="0"/>
              </a:rPr>
              <a:t>từ ghép, từ láy </a:t>
            </a:r>
            <a:r>
              <a:rPr lang="vi-VN" altLang="en-US" dirty="0">
                <a:solidFill>
                  <a:prstClr val="black"/>
                </a:solidFill>
                <a:latin typeface="Cambria" panose="02040503050406030204" pitchFamily="18" charset="0"/>
              </a:rPr>
              <a:t>với tính từ </a:t>
            </a:r>
            <a:r>
              <a:rPr lang="en-US" altLang="en-US" b="1" dirty="0" err="1" smtClean="0">
                <a:solidFill>
                  <a:srgbClr val="419991"/>
                </a:solidFill>
                <a:latin typeface="Cambria" panose="02040503050406030204" pitchFamily="18" charset="0"/>
              </a:rPr>
              <a:t>cao</a:t>
            </a:r>
            <a:r>
              <a:rPr lang="vi-VN" altLang="en-US" b="1" dirty="0" smtClean="0">
                <a:solidFill>
                  <a:prstClr val="black"/>
                </a:solidFill>
                <a:latin typeface="Cambria" panose="02040503050406030204" pitchFamily="18" charset="0"/>
              </a:rPr>
              <a:t>)</a:t>
            </a:r>
            <a:r>
              <a:rPr lang="vi-VN" altLang="en-US" dirty="0" smtClean="0">
                <a:solidFill>
                  <a:prstClr val="black"/>
                </a:solidFill>
                <a:latin typeface="Cambria" panose="02040503050406030204" pitchFamily="18" charset="0"/>
              </a:rPr>
              <a:t>:</a:t>
            </a:r>
            <a:endParaRPr lang="en-US" altLang="en-US" dirty="0">
              <a:solidFill>
                <a:prstClr val="black"/>
              </a:solidFill>
              <a:latin typeface="Cambria" panose="02040503050406030204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6D34C5B-DF2F-48E1-9380-955252EF9E1D}"/>
              </a:ext>
            </a:extLst>
          </p:cNvPr>
          <p:cNvSpPr txBox="1"/>
          <p:nvPr/>
        </p:nvSpPr>
        <p:spPr>
          <a:xfrm>
            <a:off x="237047" y="3272801"/>
            <a:ext cx="1219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dirty="0" smtClean="0">
                <a:solidFill>
                  <a:srgbClr val="41999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endParaRPr lang="en-US" sz="3600" b="1" dirty="0">
              <a:solidFill>
                <a:srgbClr val="41999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F045422-C5FD-499F-912D-9E6D6F2F1560}"/>
              </a:ext>
            </a:extLst>
          </p:cNvPr>
          <p:cNvSpPr txBox="1"/>
          <p:nvPr/>
        </p:nvSpPr>
        <p:spPr>
          <a:xfrm>
            <a:off x="1458702" y="1953987"/>
            <a:ext cx="1138015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vi-VN" altLang="en-US" sz="3200" dirty="0">
                <a:solidFill>
                  <a:srgbClr val="4F81BD"/>
                </a:solidFill>
                <a:latin typeface="Cambria" panose="02040503050406030204" pitchFamily="18" charset="0"/>
              </a:rPr>
              <a:t>cao cao, cao vút, cao chót vót, cao vợi, cao vòi </a:t>
            </a:r>
            <a:r>
              <a:rPr lang="vi-VN" altLang="en-US" sz="3200" dirty="0" smtClean="0">
                <a:solidFill>
                  <a:srgbClr val="4F81BD"/>
                </a:solidFill>
                <a:latin typeface="Cambria" panose="02040503050406030204" pitchFamily="18" charset="0"/>
              </a:rPr>
              <a:t>vọi…</a:t>
            </a:r>
            <a:endParaRPr lang="vi-VN" altLang="en-US" sz="3200" dirty="0">
              <a:solidFill>
                <a:srgbClr val="4F81BD"/>
              </a:solidFill>
              <a:latin typeface="Cambria" panose="02040503050406030204" pitchFamily="18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1C67697-5B5D-4330-959A-36F2AC1544C8}"/>
              </a:ext>
            </a:extLst>
          </p:cNvPr>
          <p:cNvSpPr txBox="1"/>
          <p:nvPr/>
        </p:nvSpPr>
        <p:spPr>
          <a:xfrm>
            <a:off x="1456247" y="3821870"/>
            <a:ext cx="685274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kern="0" dirty="0" err="1">
                <a:solidFill>
                  <a:srgbClr val="4F81B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rất</a:t>
            </a:r>
            <a:r>
              <a:rPr lang="en-US" sz="3200" kern="0" dirty="0">
                <a:solidFill>
                  <a:srgbClr val="4F81B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kern="0" dirty="0" err="1">
                <a:solidFill>
                  <a:srgbClr val="4F81B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r>
              <a:rPr lang="en-US" sz="3200" kern="0" dirty="0">
                <a:solidFill>
                  <a:srgbClr val="4F81B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kern="0" dirty="0" err="1">
                <a:solidFill>
                  <a:srgbClr val="4F81B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r>
              <a:rPr lang="en-US" sz="3200" kern="0" dirty="0">
                <a:solidFill>
                  <a:srgbClr val="4F81B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kern="0" dirty="0" err="1">
                <a:solidFill>
                  <a:srgbClr val="4F81B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quá</a:t>
            </a:r>
            <a:r>
              <a:rPr lang="en-US" sz="3200" kern="0" dirty="0">
                <a:solidFill>
                  <a:srgbClr val="4F81B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kern="0" dirty="0" err="1">
                <a:solidFill>
                  <a:srgbClr val="4F81B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r>
              <a:rPr lang="en-US" sz="3200" kern="0" dirty="0">
                <a:solidFill>
                  <a:srgbClr val="4F81B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kern="0" dirty="0" err="1">
                <a:solidFill>
                  <a:srgbClr val="4F81B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lắm</a:t>
            </a:r>
            <a:r>
              <a:rPr lang="en-US" sz="3200" kern="0" dirty="0">
                <a:solidFill>
                  <a:srgbClr val="4F81B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kern="0" dirty="0" err="1">
                <a:solidFill>
                  <a:srgbClr val="4F81B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quá</a:t>
            </a:r>
            <a:r>
              <a:rPr lang="en-US" sz="3200" kern="0" dirty="0">
                <a:solidFill>
                  <a:srgbClr val="4F81B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kern="0" dirty="0" err="1" smtClean="0">
                <a:solidFill>
                  <a:srgbClr val="4F81B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r>
              <a:rPr lang="en-US" sz="3200" kern="0" dirty="0" smtClean="0">
                <a:solidFill>
                  <a:srgbClr val="4F81B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… </a:t>
            </a:r>
            <a:endParaRPr lang="en-US" sz="3200" kern="0" dirty="0">
              <a:solidFill>
                <a:srgbClr val="4F81BD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04179C8-331A-4D79-BB22-DEFE2375EDC4}"/>
              </a:ext>
            </a:extLst>
          </p:cNvPr>
          <p:cNvSpPr txBox="1"/>
          <p:nvPr/>
        </p:nvSpPr>
        <p:spPr>
          <a:xfrm>
            <a:off x="1449961" y="5128935"/>
            <a:ext cx="856489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vi-VN" altLang="en-US" sz="3200" dirty="0">
                <a:solidFill>
                  <a:srgbClr val="4F81BD"/>
                </a:solidFill>
                <a:latin typeface="Cambria" panose="02040503050406030204" pitchFamily="18" charset="0"/>
              </a:rPr>
              <a:t>cao hơn, cao nhất, cao như núi, cao hơn </a:t>
            </a:r>
            <a:r>
              <a:rPr lang="vi-VN" altLang="en-US" sz="3200" dirty="0" smtClean="0">
                <a:solidFill>
                  <a:srgbClr val="4F81BD"/>
                </a:solidFill>
                <a:latin typeface="Cambria" panose="02040503050406030204" pitchFamily="18" charset="0"/>
              </a:rPr>
              <a:t>núi</a:t>
            </a:r>
            <a:r>
              <a:rPr lang="en-US" altLang="en-US" sz="3200" dirty="0" smtClean="0">
                <a:solidFill>
                  <a:srgbClr val="4F81BD"/>
                </a:solidFill>
                <a:latin typeface="Cambria" panose="02040503050406030204" pitchFamily="18" charset="0"/>
              </a:rPr>
              <a:t>…</a:t>
            </a:r>
            <a:r>
              <a:rPr lang="vi-VN" altLang="en-US" sz="3200" dirty="0" smtClean="0">
                <a:solidFill>
                  <a:srgbClr val="4F81BD"/>
                </a:solidFill>
                <a:latin typeface="Cambria" panose="02040503050406030204" pitchFamily="18" charset="0"/>
              </a:rPr>
              <a:t> </a:t>
            </a:r>
            <a:endParaRPr lang="vi-VN" altLang="en-US" sz="3200" dirty="0">
              <a:solidFill>
                <a:srgbClr val="4F81BD"/>
              </a:solidFill>
              <a:latin typeface="Cambria" panose="02040503050406030204" pitchFamily="18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F2570BB-DD45-4DC3-987C-B118B7D8BA01}"/>
              </a:ext>
            </a:extLst>
          </p:cNvPr>
          <p:cNvSpPr txBox="1"/>
          <p:nvPr/>
        </p:nvSpPr>
        <p:spPr>
          <a:xfrm>
            <a:off x="1370224" y="2848195"/>
            <a:ext cx="1155710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vi-VN" altLang="en-US" sz="3200" u="sng" dirty="0">
                <a:solidFill>
                  <a:prstClr val="black"/>
                </a:solidFill>
                <a:latin typeface="Cambria" panose="02040503050406030204" pitchFamily="18" charset="0"/>
              </a:rPr>
              <a:t>Cách 2</a:t>
            </a:r>
            <a:r>
              <a:rPr lang="vi-VN" altLang="en-US" sz="3200" dirty="0">
                <a:solidFill>
                  <a:prstClr val="black"/>
                </a:solidFill>
                <a:latin typeface="Cambria" panose="02040503050406030204" pitchFamily="18" charset="0"/>
              </a:rPr>
              <a:t> (thêm các từ </a:t>
            </a:r>
            <a:r>
              <a:rPr lang="vi-VN" altLang="en-US" sz="3200" b="1" i="1" dirty="0">
                <a:solidFill>
                  <a:prstClr val="black"/>
                </a:solidFill>
                <a:latin typeface="Cambria" panose="02040503050406030204" pitchFamily="18" charset="0"/>
              </a:rPr>
              <a:t>rất, quá</a:t>
            </a:r>
            <a:r>
              <a:rPr lang="en-US" altLang="en-US" sz="3200" b="1" i="1" dirty="0">
                <a:solidFill>
                  <a:prstClr val="black"/>
                </a:solidFill>
                <a:latin typeface="Cambria" panose="02040503050406030204" pitchFamily="18" charset="0"/>
              </a:rPr>
              <a:t>, </a:t>
            </a:r>
            <a:r>
              <a:rPr lang="vi-VN" altLang="en-US" sz="3200" b="1" i="1" dirty="0">
                <a:solidFill>
                  <a:prstClr val="black"/>
                </a:solidFill>
                <a:latin typeface="Cambria" panose="02040503050406030204" pitchFamily="18" charset="0"/>
              </a:rPr>
              <a:t>lắm </a:t>
            </a:r>
            <a:r>
              <a:rPr lang="vi-VN" altLang="en-US" sz="3200" dirty="0">
                <a:solidFill>
                  <a:prstClr val="black"/>
                </a:solidFill>
                <a:latin typeface="Cambria" panose="02040503050406030204" pitchFamily="18" charset="0"/>
              </a:rPr>
              <a:t>vào</a:t>
            </a:r>
            <a:r>
              <a:rPr lang="en-US" altLang="en-US" sz="3200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vi-VN" altLang="en-US" sz="3200" dirty="0">
                <a:solidFill>
                  <a:prstClr val="black"/>
                </a:solidFill>
                <a:latin typeface="Cambria" panose="02040503050406030204" pitchFamily="18" charset="0"/>
              </a:rPr>
              <a:t>trước hoặc sau từ </a:t>
            </a:r>
            <a:r>
              <a:rPr lang="en-US" altLang="en-US" sz="3200" b="1" dirty="0" err="1" smtClean="0">
                <a:solidFill>
                  <a:srgbClr val="419991"/>
                </a:solidFill>
                <a:latin typeface="Cambria" panose="02040503050406030204" pitchFamily="18" charset="0"/>
              </a:rPr>
              <a:t>cao</a:t>
            </a:r>
            <a:r>
              <a:rPr lang="vi-VN" altLang="en-US" sz="3200" b="1" dirty="0" smtClean="0">
                <a:solidFill>
                  <a:prstClr val="black"/>
                </a:solidFill>
                <a:latin typeface="Cambria" panose="02040503050406030204" pitchFamily="18" charset="0"/>
              </a:rPr>
              <a:t>)</a:t>
            </a:r>
            <a:r>
              <a:rPr lang="vi-VN" altLang="en-US" sz="3200" dirty="0" smtClean="0">
                <a:solidFill>
                  <a:prstClr val="black"/>
                </a:solidFill>
                <a:latin typeface="Cambria" panose="02040503050406030204" pitchFamily="18" charset="0"/>
              </a:rPr>
              <a:t>: </a:t>
            </a:r>
            <a:endParaRPr lang="en-US" altLang="en-US" sz="3200" dirty="0">
              <a:solidFill>
                <a:prstClr val="black"/>
              </a:solidFill>
              <a:latin typeface="Cambria" panose="02040503050406030204" pitchFamily="18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67BB4C2-63FE-4DC3-97C7-4D3E831BC95C}"/>
              </a:ext>
            </a:extLst>
          </p:cNvPr>
          <p:cNvSpPr txBox="1"/>
          <p:nvPr/>
        </p:nvSpPr>
        <p:spPr>
          <a:xfrm>
            <a:off x="1337894" y="4438642"/>
            <a:ext cx="838199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vi-VN" altLang="en-US" sz="3200" u="sng" dirty="0">
                <a:solidFill>
                  <a:prstClr val="black"/>
                </a:solidFill>
                <a:latin typeface="Cambria" panose="02040503050406030204" pitchFamily="18" charset="0"/>
              </a:rPr>
              <a:t>Cách </a:t>
            </a:r>
            <a:r>
              <a:rPr lang="vi-VN" altLang="en-US" sz="3200" u="sng" dirty="0" smtClean="0">
                <a:solidFill>
                  <a:prstClr val="black"/>
                </a:solidFill>
                <a:latin typeface="Cambria" panose="02040503050406030204" pitchFamily="18" charset="0"/>
              </a:rPr>
              <a:t>3</a:t>
            </a:r>
            <a:r>
              <a:rPr lang="en-US" altLang="en-US" sz="3200" dirty="0" smtClean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vi-VN" altLang="en-US" sz="3200" dirty="0" smtClean="0">
                <a:solidFill>
                  <a:prstClr val="black"/>
                </a:solidFill>
                <a:latin typeface="Cambria" panose="02040503050406030204" pitchFamily="18" charset="0"/>
              </a:rPr>
              <a:t>(tạo </a:t>
            </a:r>
            <a:r>
              <a:rPr lang="vi-VN" altLang="en-US" sz="3200" dirty="0">
                <a:solidFill>
                  <a:prstClr val="black"/>
                </a:solidFill>
                <a:latin typeface="Cambria" panose="02040503050406030204" pitchFamily="18" charset="0"/>
              </a:rPr>
              <a:t>ra phép so sánh</a:t>
            </a:r>
            <a:r>
              <a:rPr lang="en-US" altLang="en-US" sz="3200" dirty="0" smtClean="0">
                <a:solidFill>
                  <a:prstClr val="black"/>
                </a:solidFill>
                <a:latin typeface="Cambria" panose="02040503050406030204" pitchFamily="18" charset="0"/>
              </a:rPr>
              <a:t>):</a:t>
            </a:r>
            <a:endParaRPr lang="vi-VN" altLang="en-US" sz="3200" dirty="0">
              <a:solidFill>
                <a:prstClr val="black"/>
              </a:solidFill>
              <a:latin typeface="Cambria" panose="02040503050406030204" pitchFamily="18" charset="0"/>
            </a:endParaRPr>
          </a:p>
        </p:txBody>
      </p:sp>
      <p:cxnSp>
        <p:nvCxnSpPr>
          <p:cNvPr id="35" name="Straight Connector 34"/>
          <p:cNvCxnSpPr/>
          <p:nvPr/>
        </p:nvCxnSpPr>
        <p:spPr>
          <a:xfrm>
            <a:off x="1286228" y="1490108"/>
            <a:ext cx="6150" cy="4386723"/>
          </a:xfrm>
          <a:prstGeom prst="line">
            <a:avLst/>
          </a:prstGeom>
          <a:ln w="28575">
            <a:solidFill>
              <a:srgbClr val="41999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9717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9" grpId="0"/>
      <p:bldP spid="30" grpId="0"/>
      <p:bldP spid="32" grpId="0"/>
      <p:bldP spid="33" grpId="0"/>
      <p:bldP spid="3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3D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ounded Rectangle 21"/>
          <p:cNvSpPr/>
          <p:nvPr/>
        </p:nvSpPr>
        <p:spPr>
          <a:xfrm>
            <a:off x="370114" y="185057"/>
            <a:ext cx="11506200" cy="6466114"/>
          </a:xfrm>
          <a:prstGeom prst="roundRect">
            <a:avLst/>
          </a:prstGeom>
          <a:solidFill>
            <a:srgbClr val="FFF7F7"/>
          </a:solidFill>
          <a:ln w="38100">
            <a:solidFill>
              <a:srgbClr val="FF656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图片 3" descr="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44" y="-1"/>
            <a:ext cx="12194540" cy="6970395"/>
          </a:xfrm>
          <a:prstGeom prst="rect">
            <a:avLst/>
          </a:prstGeom>
        </p:spPr>
      </p:pic>
      <p:pic>
        <p:nvPicPr>
          <p:cNvPr id="24" name="图片 9" descr="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74300" y="5292906"/>
            <a:ext cx="1916430" cy="1424940"/>
          </a:xfrm>
          <a:prstGeom prst="rect">
            <a:avLst/>
          </a:prstGeom>
        </p:spPr>
      </p:pic>
      <p:pic>
        <p:nvPicPr>
          <p:cNvPr id="25" name="图片 4" descr="6"/>
          <p:cNvPicPr>
            <a:picLocks noChangeAspect="1"/>
          </p:cNvPicPr>
          <p:nvPr/>
        </p:nvPicPr>
        <p:blipFill>
          <a:blip r:embed="rId4"/>
          <a:srcRect r="74368"/>
          <a:stretch>
            <a:fillRect/>
          </a:stretch>
        </p:blipFill>
        <p:spPr>
          <a:xfrm>
            <a:off x="-3810" y="4604385"/>
            <a:ext cx="1602105" cy="2278380"/>
          </a:xfrm>
          <a:prstGeom prst="rect">
            <a:avLst/>
          </a:prstGeom>
        </p:spPr>
      </p:pic>
      <p:pic>
        <p:nvPicPr>
          <p:cNvPr id="26" name="图片 11" descr="6"/>
          <p:cNvPicPr>
            <a:picLocks noChangeAspect="1"/>
          </p:cNvPicPr>
          <p:nvPr/>
        </p:nvPicPr>
        <p:blipFill>
          <a:blip r:embed="rId4"/>
          <a:srcRect l="47449" t="21697"/>
          <a:stretch>
            <a:fillRect/>
          </a:stretch>
        </p:blipFill>
        <p:spPr>
          <a:xfrm>
            <a:off x="9053195" y="5132705"/>
            <a:ext cx="3137535" cy="1704340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1000163" y="437208"/>
            <a:ext cx="489857" cy="555192"/>
          </a:xfrm>
          <a:prstGeom prst="roundRect">
            <a:avLst/>
          </a:prstGeom>
          <a:solidFill>
            <a:srgbClr val="FF6565"/>
          </a:solidFill>
          <a:ln>
            <a:solidFill>
              <a:srgbClr val="EB8E91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#9Slide03 AmpleSoft Bold" panose="02000000000000000000" pitchFamily="2" charset="0"/>
              </a:rPr>
              <a:t>2</a:t>
            </a:r>
          </a:p>
        </p:txBody>
      </p:sp>
      <p:pic>
        <p:nvPicPr>
          <p:cNvPr id="17" name="图片 7" descr="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6289" y="186037"/>
            <a:ext cx="903386" cy="82635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731508" y="319601"/>
            <a:ext cx="962297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Hãy</a:t>
            </a:r>
            <a:r>
              <a:rPr lang="en-US" alt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tìm</a:t>
            </a:r>
            <a:r>
              <a:rPr lang="en-US" alt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ngữ</a:t>
            </a:r>
            <a:r>
              <a:rPr lang="en-US" alt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miêu</a:t>
            </a:r>
            <a:r>
              <a:rPr lang="en-US" alt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tả</a:t>
            </a:r>
            <a:r>
              <a:rPr lang="en-US" alt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mức</a:t>
            </a:r>
            <a:r>
              <a:rPr lang="en-US" alt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độ</a:t>
            </a:r>
            <a:r>
              <a:rPr lang="en-US" alt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khác</a:t>
            </a:r>
            <a:r>
              <a:rPr lang="en-US" alt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đặc</a:t>
            </a:r>
            <a:r>
              <a:rPr lang="en-US" alt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điểm</a:t>
            </a:r>
            <a:r>
              <a:rPr lang="en-US" alt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800" b="1" i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đỏ</a:t>
            </a:r>
            <a:r>
              <a:rPr lang="en-US" altLang="en-US" sz="2800" b="1" i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i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cao</a:t>
            </a:r>
            <a:r>
              <a:rPr lang="en-US" altLang="en-US" sz="2800" b="1" i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i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vui</a:t>
            </a:r>
            <a:r>
              <a:rPr lang="en-US" altLang="en-US" sz="28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en-US" altLang="en-US" sz="2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5622471" y="796654"/>
            <a:ext cx="4392386" cy="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 Box 3">
            <a:extLst>
              <a:ext uri="{FF2B5EF4-FFF2-40B4-BE49-F238E27FC236}">
                <a16:creationId xmlns:a16="http://schemas.microsoft.com/office/drawing/2014/main" id="{9C71AD83-46D4-451D-8CCE-C9B6DEB2B6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0224" y="1208180"/>
            <a:ext cx="792479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vi-VN" altLang="en-US" u="sng" dirty="0">
                <a:solidFill>
                  <a:prstClr val="black"/>
                </a:solidFill>
                <a:latin typeface="Cambria" panose="02040503050406030204" pitchFamily="18" charset="0"/>
              </a:rPr>
              <a:t>Cách 1</a:t>
            </a:r>
            <a:r>
              <a:rPr lang="en-US" altLang="en-US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vi-VN" altLang="en-US" dirty="0">
                <a:solidFill>
                  <a:prstClr val="black"/>
                </a:solidFill>
                <a:latin typeface="Cambria" panose="02040503050406030204" pitchFamily="18" charset="0"/>
              </a:rPr>
              <a:t>(tạo </a:t>
            </a:r>
            <a:r>
              <a:rPr lang="vi-VN" altLang="en-US" b="1" dirty="0">
                <a:solidFill>
                  <a:prstClr val="black"/>
                </a:solidFill>
                <a:latin typeface="Cambria" panose="02040503050406030204" pitchFamily="18" charset="0"/>
              </a:rPr>
              <a:t>từ ghép, từ láy </a:t>
            </a:r>
            <a:r>
              <a:rPr lang="vi-VN" altLang="en-US" dirty="0">
                <a:solidFill>
                  <a:prstClr val="black"/>
                </a:solidFill>
                <a:latin typeface="Cambria" panose="02040503050406030204" pitchFamily="18" charset="0"/>
              </a:rPr>
              <a:t>với tính từ </a:t>
            </a:r>
            <a:r>
              <a:rPr lang="en-US" altLang="en-US" b="1" dirty="0" err="1" smtClean="0">
                <a:solidFill>
                  <a:srgbClr val="419991"/>
                </a:solidFill>
                <a:latin typeface="Cambria" panose="02040503050406030204" pitchFamily="18" charset="0"/>
              </a:rPr>
              <a:t>vui</a:t>
            </a:r>
            <a:r>
              <a:rPr lang="vi-VN" altLang="en-US" b="1" dirty="0" smtClean="0">
                <a:solidFill>
                  <a:prstClr val="black"/>
                </a:solidFill>
                <a:latin typeface="Cambria" panose="02040503050406030204" pitchFamily="18" charset="0"/>
              </a:rPr>
              <a:t>)</a:t>
            </a:r>
            <a:r>
              <a:rPr lang="vi-VN" altLang="en-US" dirty="0" smtClean="0">
                <a:solidFill>
                  <a:prstClr val="black"/>
                </a:solidFill>
                <a:latin typeface="Cambria" panose="02040503050406030204" pitchFamily="18" charset="0"/>
              </a:rPr>
              <a:t>:</a:t>
            </a:r>
            <a:endParaRPr lang="en-US" altLang="en-US" dirty="0">
              <a:solidFill>
                <a:prstClr val="black"/>
              </a:solidFill>
              <a:latin typeface="Cambria" panose="02040503050406030204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6D34C5B-DF2F-48E1-9380-955252EF9E1D}"/>
              </a:ext>
            </a:extLst>
          </p:cNvPr>
          <p:cNvSpPr txBox="1"/>
          <p:nvPr/>
        </p:nvSpPr>
        <p:spPr>
          <a:xfrm>
            <a:off x="237047" y="3272801"/>
            <a:ext cx="1219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dirty="0" err="1" smtClean="0">
                <a:solidFill>
                  <a:srgbClr val="41999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Vui</a:t>
            </a:r>
            <a:endParaRPr lang="en-US" sz="3600" b="1" dirty="0">
              <a:solidFill>
                <a:srgbClr val="41999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F045422-C5FD-499F-912D-9E6D6F2F1560}"/>
              </a:ext>
            </a:extLst>
          </p:cNvPr>
          <p:cNvSpPr txBox="1"/>
          <p:nvPr/>
        </p:nvSpPr>
        <p:spPr>
          <a:xfrm>
            <a:off x="1458702" y="1953987"/>
            <a:ext cx="11380152" cy="7396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vi-VN" altLang="en-US" sz="3200" dirty="0">
                <a:solidFill>
                  <a:srgbClr val="4F81BD"/>
                </a:solidFill>
                <a:latin typeface="Cambria" panose="02040503050406030204" pitchFamily="18" charset="0"/>
              </a:rPr>
              <a:t>vui vui, vui vẻ, vui sướng, sướng vui, mừng vui, vui </a:t>
            </a:r>
            <a:r>
              <a:rPr lang="vi-VN" altLang="en-US" sz="3200" dirty="0" smtClean="0">
                <a:solidFill>
                  <a:srgbClr val="4F81BD"/>
                </a:solidFill>
                <a:latin typeface="Cambria" panose="02040503050406030204" pitchFamily="18" charset="0"/>
              </a:rPr>
              <a:t>mừng…</a:t>
            </a:r>
            <a:endParaRPr lang="vi-VN" altLang="en-US" sz="3200" dirty="0">
              <a:solidFill>
                <a:srgbClr val="4F81BD"/>
              </a:solidFill>
              <a:latin typeface="Cambria" panose="02040503050406030204" pitchFamily="18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1C67697-5B5D-4330-959A-36F2AC1544C8}"/>
              </a:ext>
            </a:extLst>
          </p:cNvPr>
          <p:cNvSpPr txBox="1"/>
          <p:nvPr/>
        </p:nvSpPr>
        <p:spPr>
          <a:xfrm>
            <a:off x="1456247" y="3821870"/>
            <a:ext cx="685274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kern="0" dirty="0" err="1">
                <a:solidFill>
                  <a:srgbClr val="4F81B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rất</a:t>
            </a:r>
            <a:r>
              <a:rPr lang="en-US" sz="3200" kern="0" dirty="0">
                <a:solidFill>
                  <a:srgbClr val="4F81B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kern="0" dirty="0" err="1">
                <a:solidFill>
                  <a:srgbClr val="4F81B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vui</a:t>
            </a:r>
            <a:r>
              <a:rPr lang="en-US" sz="3200" kern="0" dirty="0">
                <a:solidFill>
                  <a:srgbClr val="4F81B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kern="0" dirty="0" err="1">
                <a:solidFill>
                  <a:srgbClr val="4F81B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vui</a:t>
            </a:r>
            <a:r>
              <a:rPr lang="en-US" sz="3200" kern="0" dirty="0">
                <a:solidFill>
                  <a:srgbClr val="4F81B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kern="0" dirty="0" err="1">
                <a:solidFill>
                  <a:srgbClr val="4F81B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lắm</a:t>
            </a:r>
            <a:r>
              <a:rPr lang="en-US" sz="3200" kern="0" dirty="0">
                <a:solidFill>
                  <a:srgbClr val="4F81B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kern="0" dirty="0" err="1">
                <a:solidFill>
                  <a:srgbClr val="4F81B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vui</a:t>
            </a:r>
            <a:r>
              <a:rPr lang="en-US" sz="3200" kern="0" dirty="0">
                <a:solidFill>
                  <a:srgbClr val="4F81B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kern="0" dirty="0" err="1">
                <a:solidFill>
                  <a:srgbClr val="4F81B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quá</a:t>
            </a:r>
            <a:r>
              <a:rPr lang="en-US" sz="3200" kern="0" dirty="0">
                <a:solidFill>
                  <a:srgbClr val="4F81B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… 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04179C8-331A-4D79-BB22-DEFE2375EDC4}"/>
              </a:ext>
            </a:extLst>
          </p:cNvPr>
          <p:cNvSpPr txBox="1"/>
          <p:nvPr/>
        </p:nvSpPr>
        <p:spPr>
          <a:xfrm>
            <a:off x="1449961" y="5128935"/>
            <a:ext cx="8564895" cy="7396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vi-VN" altLang="en-US" sz="3200" dirty="0">
                <a:solidFill>
                  <a:srgbClr val="4F81BD"/>
                </a:solidFill>
                <a:latin typeface="Cambria" panose="02040503050406030204" pitchFamily="18" charset="0"/>
              </a:rPr>
              <a:t>vui hơn, vui nhất, vui như Tết, vui hơn Tết</a:t>
            </a:r>
            <a:r>
              <a:rPr lang="en-US" altLang="en-US" sz="3200" dirty="0" smtClean="0">
                <a:solidFill>
                  <a:srgbClr val="4F81BD"/>
                </a:solidFill>
                <a:latin typeface="Cambria" panose="02040503050406030204" pitchFamily="18" charset="0"/>
              </a:rPr>
              <a:t>…</a:t>
            </a:r>
            <a:r>
              <a:rPr lang="vi-VN" altLang="en-US" sz="3200" dirty="0" smtClean="0">
                <a:solidFill>
                  <a:srgbClr val="4F81BD"/>
                </a:solidFill>
                <a:latin typeface="Cambria" panose="02040503050406030204" pitchFamily="18" charset="0"/>
              </a:rPr>
              <a:t> </a:t>
            </a:r>
            <a:endParaRPr lang="vi-VN" altLang="en-US" sz="3200" dirty="0">
              <a:solidFill>
                <a:srgbClr val="4F81BD"/>
              </a:solidFill>
              <a:latin typeface="Cambria" panose="02040503050406030204" pitchFamily="18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F2570BB-DD45-4DC3-987C-B118B7D8BA01}"/>
              </a:ext>
            </a:extLst>
          </p:cNvPr>
          <p:cNvSpPr txBox="1"/>
          <p:nvPr/>
        </p:nvSpPr>
        <p:spPr>
          <a:xfrm>
            <a:off x="1370224" y="2848195"/>
            <a:ext cx="1155710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vi-VN" altLang="en-US" sz="3200" u="sng" dirty="0">
                <a:solidFill>
                  <a:prstClr val="black"/>
                </a:solidFill>
                <a:latin typeface="Cambria" panose="02040503050406030204" pitchFamily="18" charset="0"/>
              </a:rPr>
              <a:t>Cách 2</a:t>
            </a:r>
            <a:r>
              <a:rPr lang="vi-VN" altLang="en-US" sz="3200" dirty="0">
                <a:solidFill>
                  <a:prstClr val="black"/>
                </a:solidFill>
                <a:latin typeface="Cambria" panose="02040503050406030204" pitchFamily="18" charset="0"/>
              </a:rPr>
              <a:t> (thêm các từ </a:t>
            </a:r>
            <a:r>
              <a:rPr lang="vi-VN" altLang="en-US" sz="3200" b="1" i="1" dirty="0">
                <a:solidFill>
                  <a:prstClr val="black"/>
                </a:solidFill>
                <a:latin typeface="Cambria" panose="02040503050406030204" pitchFamily="18" charset="0"/>
              </a:rPr>
              <a:t>rất, quá</a:t>
            </a:r>
            <a:r>
              <a:rPr lang="en-US" altLang="en-US" sz="3200" b="1" i="1" dirty="0">
                <a:solidFill>
                  <a:prstClr val="black"/>
                </a:solidFill>
                <a:latin typeface="Cambria" panose="02040503050406030204" pitchFamily="18" charset="0"/>
              </a:rPr>
              <a:t>, </a:t>
            </a:r>
            <a:r>
              <a:rPr lang="vi-VN" altLang="en-US" sz="3200" b="1" i="1" dirty="0">
                <a:solidFill>
                  <a:prstClr val="black"/>
                </a:solidFill>
                <a:latin typeface="Cambria" panose="02040503050406030204" pitchFamily="18" charset="0"/>
              </a:rPr>
              <a:t>lắm </a:t>
            </a:r>
            <a:r>
              <a:rPr lang="vi-VN" altLang="en-US" sz="3200" dirty="0">
                <a:solidFill>
                  <a:prstClr val="black"/>
                </a:solidFill>
                <a:latin typeface="Cambria" panose="02040503050406030204" pitchFamily="18" charset="0"/>
              </a:rPr>
              <a:t>vào</a:t>
            </a:r>
            <a:r>
              <a:rPr lang="en-US" altLang="en-US" sz="3200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vi-VN" altLang="en-US" sz="3200" dirty="0">
                <a:solidFill>
                  <a:prstClr val="black"/>
                </a:solidFill>
                <a:latin typeface="Cambria" panose="02040503050406030204" pitchFamily="18" charset="0"/>
              </a:rPr>
              <a:t>trước hoặc sau từ </a:t>
            </a:r>
            <a:r>
              <a:rPr lang="en-US" altLang="en-US" sz="3200" b="1" dirty="0" err="1" smtClean="0">
                <a:solidFill>
                  <a:srgbClr val="419991"/>
                </a:solidFill>
                <a:latin typeface="Cambria" panose="02040503050406030204" pitchFamily="18" charset="0"/>
              </a:rPr>
              <a:t>vui</a:t>
            </a:r>
            <a:r>
              <a:rPr lang="vi-VN" altLang="en-US" sz="3200" b="1" dirty="0" smtClean="0">
                <a:solidFill>
                  <a:prstClr val="black"/>
                </a:solidFill>
                <a:latin typeface="Cambria" panose="02040503050406030204" pitchFamily="18" charset="0"/>
              </a:rPr>
              <a:t>)</a:t>
            </a:r>
            <a:r>
              <a:rPr lang="vi-VN" altLang="en-US" sz="3200" dirty="0" smtClean="0">
                <a:solidFill>
                  <a:prstClr val="black"/>
                </a:solidFill>
                <a:latin typeface="Cambria" panose="02040503050406030204" pitchFamily="18" charset="0"/>
              </a:rPr>
              <a:t>: </a:t>
            </a:r>
            <a:endParaRPr lang="en-US" altLang="en-US" sz="3200" dirty="0">
              <a:solidFill>
                <a:prstClr val="black"/>
              </a:solidFill>
              <a:latin typeface="Cambria" panose="02040503050406030204" pitchFamily="18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67BB4C2-63FE-4DC3-97C7-4D3E831BC95C}"/>
              </a:ext>
            </a:extLst>
          </p:cNvPr>
          <p:cNvSpPr txBox="1"/>
          <p:nvPr/>
        </p:nvSpPr>
        <p:spPr>
          <a:xfrm>
            <a:off x="1337894" y="4438642"/>
            <a:ext cx="838199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vi-VN" altLang="en-US" sz="3200" u="sng" dirty="0">
                <a:solidFill>
                  <a:prstClr val="black"/>
                </a:solidFill>
                <a:latin typeface="Cambria" panose="02040503050406030204" pitchFamily="18" charset="0"/>
              </a:rPr>
              <a:t>Cách </a:t>
            </a:r>
            <a:r>
              <a:rPr lang="vi-VN" altLang="en-US" sz="3200" u="sng" dirty="0" smtClean="0">
                <a:solidFill>
                  <a:prstClr val="black"/>
                </a:solidFill>
                <a:latin typeface="Cambria" panose="02040503050406030204" pitchFamily="18" charset="0"/>
              </a:rPr>
              <a:t>3</a:t>
            </a:r>
            <a:r>
              <a:rPr lang="en-US" altLang="en-US" sz="3200" dirty="0" smtClean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vi-VN" altLang="en-US" sz="3200" dirty="0" smtClean="0">
                <a:solidFill>
                  <a:prstClr val="black"/>
                </a:solidFill>
                <a:latin typeface="Cambria" panose="02040503050406030204" pitchFamily="18" charset="0"/>
              </a:rPr>
              <a:t>(tạo </a:t>
            </a:r>
            <a:r>
              <a:rPr lang="vi-VN" altLang="en-US" sz="3200" dirty="0">
                <a:solidFill>
                  <a:prstClr val="black"/>
                </a:solidFill>
                <a:latin typeface="Cambria" panose="02040503050406030204" pitchFamily="18" charset="0"/>
              </a:rPr>
              <a:t>ra phép so sánh</a:t>
            </a:r>
            <a:r>
              <a:rPr lang="en-US" altLang="en-US" sz="3200" dirty="0" smtClean="0">
                <a:solidFill>
                  <a:prstClr val="black"/>
                </a:solidFill>
                <a:latin typeface="Cambria" panose="02040503050406030204" pitchFamily="18" charset="0"/>
              </a:rPr>
              <a:t>):</a:t>
            </a:r>
            <a:endParaRPr lang="vi-VN" altLang="en-US" sz="3200" dirty="0">
              <a:solidFill>
                <a:prstClr val="black"/>
              </a:solidFill>
              <a:latin typeface="Cambria" panose="02040503050406030204" pitchFamily="18" charset="0"/>
            </a:endParaRPr>
          </a:p>
        </p:txBody>
      </p:sp>
      <p:cxnSp>
        <p:nvCxnSpPr>
          <p:cNvPr id="35" name="Straight Connector 34"/>
          <p:cNvCxnSpPr/>
          <p:nvPr/>
        </p:nvCxnSpPr>
        <p:spPr>
          <a:xfrm>
            <a:off x="1286228" y="1490108"/>
            <a:ext cx="6150" cy="4386723"/>
          </a:xfrm>
          <a:prstGeom prst="line">
            <a:avLst/>
          </a:prstGeom>
          <a:ln w="28575">
            <a:solidFill>
              <a:srgbClr val="41999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63711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9" grpId="0"/>
      <p:bldP spid="30" grpId="0"/>
      <p:bldP spid="32" grpId="0"/>
      <p:bldP spid="33" grpId="0"/>
      <p:bldP spid="3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3D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ounded Rectangle 21"/>
          <p:cNvSpPr/>
          <p:nvPr/>
        </p:nvSpPr>
        <p:spPr>
          <a:xfrm>
            <a:off x="370114" y="185057"/>
            <a:ext cx="11506200" cy="6466114"/>
          </a:xfrm>
          <a:prstGeom prst="roundRect">
            <a:avLst/>
          </a:prstGeom>
          <a:solidFill>
            <a:srgbClr val="FFF7F7"/>
          </a:solidFill>
          <a:ln w="38100">
            <a:solidFill>
              <a:srgbClr val="FF656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图片 3" descr="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44" y="-1"/>
            <a:ext cx="12194540" cy="6970395"/>
          </a:xfrm>
          <a:prstGeom prst="rect">
            <a:avLst/>
          </a:prstGeom>
        </p:spPr>
      </p:pic>
      <p:pic>
        <p:nvPicPr>
          <p:cNvPr id="24" name="图片 9" descr="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74300" y="5292906"/>
            <a:ext cx="1916430" cy="1424940"/>
          </a:xfrm>
          <a:prstGeom prst="rect">
            <a:avLst/>
          </a:prstGeom>
        </p:spPr>
      </p:pic>
      <p:pic>
        <p:nvPicPr>
          <p:cNvPr id="25" name="图片 4" descr="6"/>
          <p:cNvPicPr>
            <a:picLocks noChangeAspect="1"/>
          </p:cNvPicPr>
          <p:nvPr/>
        </p:nvPicPr>
        <p:blipFill>
          <a:blip r:embed="rId4"/>
          <a:srcRect r="74368"/>
          <a:stretch>
            <a:fillRect/>
          </a:stretch>
        </p:blipFill>
        <p:spPr>
          <a:xfrm>
            <a:off x="-3810" y="4604385"/>
            <a:ext cx="1602105" cy="2278380"/>
          </a:xfrm>
          <a:prstGeom prst="rect">
            <a:avLst/>
          </a:prstGeom>
        </p:spPr>
      </p:pic>
      <p:pic>
        <p:nvPicPr>
          <p:cNvPr id="26" name="图片 11" descr="6"/>
          <p:cNvPicPr>
            <a:picLocks noChangeAspect="1"/>
          </p:cNvPicPr>
          <p:nvPr/>
        </p:nvPicPr>
        <p:blipFill>
          <a:blip r:embed="rId4"/>
          <a:srcRect l="47449" t="21697"/>
          <a:stretch>
            <a:fillRect/>
          </a:stretch>
        </p:blipFill>
        <p:spPr>
          <a:xfrm>
            <a:off x="9053195" y="5132705"/>
            <a:ext cx="3137535" cy="1704340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1000163" y="437208"/>
            <a:ext cx="489857" cy="555192"/>
          </a:xfrm>
          <a:prstGeom prst="roundRect">
            <a:avLst/>
          </a:prstGeom>
          <a:solidFill>
            <a:srgbClr val="FF6565"/>
          </a:solidFill>
          <a:ln>
            <a:solidFill>
              <a:srgbClr val="EB8E91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latin typeface="#9Slide03 AmpleSoft Bold" panose="02000000000000000000" pitchFamily="2" charset="0"/>
              </a:rPr>
              <a:t>3</a:t>
            </a:r>
            <a:endParaRPr lang="en-US" sz="2800" dirty="0">
              <a:latin typeface="#9Slide03 AmpleSoft Bold" panose="02000000000000000000" pitchFamily="2" charset="0"/>
            </a:endParaRPr>
          </a:p>
        </p:txBody>
      </p:sp>
      <p:pic>
        <p:nvPicPr>
          <p:cNvPr id="17" name="图片 7" descr="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6289" y="186037"/>
            <a:ext cx="903386" cy="82635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731507" y="215804"/>
            <a:ext cx="928483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Đặt</a:t>
            </a:r>
            <a:r>
              <a:rPr lang="en-US" altLang="en-US" sz="3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3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3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mỗi</a:t>
            </a:r>
            <a:r>
              <a:rPr lang="en-US" altLang="en-US" sz="3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3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ngữ</a:t>
            </a:r>
            <a:r>
              <a:rPr lang="en-US" altLang="en-US" sz="3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3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vừa</a:t>
            </a:r>
            <a:r>
              <a:rPr lang="en-US" altLang="en-US" sz="3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tìm</a:t>
            </a:r>
            <a:r>
              <a:rPr lang="en-US" altLang="en-US" sz="3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3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ở </a:t>
            </a:r>
            <a:r>
              <a:rPr lang="en-US" altLang="en-US" sz="32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sz="3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2 (</a:t>
            </a:r>
            <a:r>
              <a:rPr lang="en-US" altLang="en-US" sz="32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mỗi</a:t>
            </a:r>
            <a:r>
              <a:rPr lang="en-US" altLang="en-US" sz="3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3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ngữ</a:t>
            </a:r>
            <a:r>
              <a:rPr lang="en-US" altLang="en-US" sz="3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đặt</a:t>
            </a:r>
            <a:r>
              <a:rPr lang="en-US" altLang="en-US" sz="3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3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).</a:t>
            </a:r>
            <a:endParaRPr lang="en-US" altLang="en-US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6D34C5B-DF2F-48E1-9380-955252EF9E1D}"/>
              </a:ext>
            </a:extLst>
          </p:cNvPr>
          <p:cNvSpPr txBox="1"/>
          <p:nvPr/>
        </p:nvSpPr>
        <p:spPr>
          <a:xfrm>
            <a:off x="402699" y="1524879"/>
            <a:ext cx="1219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dirty="0" err="1" smtClean="0">
                <a:solidFill>
                  <a:srgbClr val="41999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Đỏ</a:t>
            </a:r>
            <a:endParaRPr lang="en-US" sz="3600" b="1" dirty="0">
              <a:solidFill>
                <a:srgbClr val="41999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20" name="Straight Connector 19"/>
          <p:cNvCxnSpPr/>
          <p:nvPr/>
        </p:nvCxnSpPr>
        <p:spPr>
          <a:xfrm>
            <a:off x="1621899" y="1524879"/>
            <a:ext cx="6150" cy="4386723"/>
          </a:xfrm>
          <a:prstGeom prst="line">
            <a:avLst/>
          </a:prstGeom>
          <a:ln w="28575">
            <a:solidFill>
              <a:srgbClr val="41999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E6D34C5B-DF2F-48E1-9380-955252EF9E1D}"/>
              </a:ext>
            </a:extLst>
          </p:cNvPr>
          <p:cNvSpPr txBox="1"/>
          <p:nvPr/>
        </p:nvSpPr>
        <p:spPr>
          <a:xfrm>
            <a:off x="402699" y="3187866"/>
            <a:ext cx="1219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dirty="0" smtClean="0">
                <a:solidFill>
                  <a:srgbClr val="41999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endParaRPr lang="en-US" sz="3600" b="1" dirty="0">
              <a:solidFill>
                <a:srgbClr val="41999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6D34C5B-DF2F-48E1-9380-955252EF9E1D}"/>
              </a:ext>
            </a:extLst>
          </p:cNvPr>
          <p:cNvSpPr txBox="1"/>
          <p:nvPr/>
        </p:nvSpPr>
        <p:spPr>
          <a:xfrm>
            <a:off x="402699" y="4850853"/>
            <a:ext cx="1219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dirty="0" err="1" smtClean="0">
                <a:solidFill>
                  <a:srgbClr val="41999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Vui</a:t>
            </a:r>
            <a:endParaRPr lang="en-US" sz="3600" b="1" dirty="0">
              <a:solidFill>
                <a:srgbClr val="41999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1731507" y="1586435"/>
            <a:ext cx="928483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 dirty="0" err="1" smtClean="0">
                <a:solidFill>
                  <a:srgbClr val="FF6565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Lá</a:t>
            </a:r>
            <a:r>
              <a:rPr lang="en-US" altLang="en-US" sz="3200" b="1" dirty="0" smtClean="0">
                <a:solidFill>
                  <a:srgbClr val="FF6565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FF6565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cờ</a:t>
            </a:r>
            <a:r>
              <a:rPr lang="en-US" altLang="en-US" sz="3200" b="1" dirty="0" smtClean="0">
                <a:solidFill>
                  <a:srgbClr val="FF6565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FF6565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đỏ</a:t>
            </a:r>
            <a:r>
              <a:rPr lang="en-US" altLang="en-US" sz="3200" b="1" dirty="0" smtClean="0">
                <a:solidFill>
                  <a:srgbClr val="FF6565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FF6565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thắng</a:t>
            </a:r>
            <a:r>
              <a:rPr lang="en-US" altLang="en-US" sz="3200" b="1" dirty="0" smtClean="0">
                <a:solidFill>
                  <a:srgbClr val="FF6565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FF6565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tung</a:t>
            </a:r>
            <a:r>
              <a:rPr lang="en-US" altLang="en-US" sz="3200" b="1" dirty="0" smtClean="0">
                <a:solidFill>
                  <a:srgbClr val="FF6565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bay </a:t>
            </a:r>
            <a:r>
              <a:rPr lang="en-US" altLang="en-US" sz="3200" b="1" dirty="0" err="1" smtClean="0">
                <a:solidFill>
                  <a:srgbClr val="FF6565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3200" b="1" dirty="0" smtClean="0">
                <a:solidFill>
                  <a:srgbClr val="FF6565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FF6565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gió</a:t>
            </a:r>
            <a:r>
              <a:rPr lang="en-US" altLang="en-US" sz="3200" b="1" dirty="0" smtClean="0">
                <a:solidFill>
                  <a:srgbClr val="FF6565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en-US" altLang="en-US" sz="3200" b="1" dirty="0">
              <a:solidFill>
                <a:srgbClr val="FF6565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1731507" y="3218643"/>
            <a:ext cx="928483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 dirty="0" err="1" smtClean="0">
                <a:solidFill>
                  <a:srgbClr val="FF6565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Bầu</a:t>
            </a:r>
            <a:r>
              <a:rPr lang="en-US" altLang="en-US" sz="3200" b="1" dirty="0" smtClean="0">
                <a:solidFill>
                  <a:srgbClr val="FF6565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FF6565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trời</a:t>
            </a:r>
            <a:r>
              <a:rPr lang="en-US" altLang="en-US" sz="3200" b="1" dirty="0" smtClean="0">
                <a:solidFill>
                  <a:srgbClr val="FF6565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FF6565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cao</a:t>
            </a:r>
            <a:r>
              <a:rPr lang="en-US" altLang="en-US" sz="3200" b="1" dirty="0" smtClean="0">
                <a:solidFill>
                  <a:srgbClr val="FF6565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FF6565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vút</a:t>
            </a:r>
            <a:r>
              <a:rPr lang="en-US" altLang="en-US" sz="3200" b="1" dirty="0" smtClean="0">
                <a:solidFill>
                  <a:srgbClr val="FF6565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en-US" altLang="en-US" sz="3200" b="1" dirty="0">
              <a:solidFill>
                <a:srgbClr val="FF6565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1731507" y="4881319"/>
            <a:ext cx="928483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 dirty="0" err="1" smtClean="0">
                <a:solidFill>
                  <a:srgbClr val="FF6565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Buổi</a:t>
            </a:r>
            <a:r>
              <a:rPr lang="en-US" altLang="en-US" sz="3200" b="1" dirty="0" smtClean="0">
                <a:solidFill>
                  <a:srgbClr val="FF6565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FF6565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sinh</a:t>
            </a:r>
            <a:r>
              <a:rPr lang="en-US" altLang="en-US" sz="3200" b="1" dirty="0" smtClean="0">
                <a:solidFill>
                  <a:srgbClr val="FF6565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FF6565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hoạt</a:t>
            </a:r>
            <a:r>
              <a:rPr lang="en-US" altLang="en-US" sz="3200" b="1" dirty="0" smtClean="0">
                <a:solidFill>
                  <a:srgbClr val="FF6565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FF6565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hôm</a:t>
            </a:r>
            <a:r>
              <a:rPr lang="en-US" altLang="en-US" sz="3200" b="1" dirty="0" smtClean="0">
                <a:solidFill>
                  <a:srgbClr val="FF6565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nay </a:t>
            </a:r>
            <a:r>
              <a:rPr lang="en-US" altLang="en-US" sz="3200" b="1" dirty="0" err="1" smtClean="0">
                <a:solidFill>
                  <a:srgbClr val="FF6565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vui</a:t>
            </a:r>
            <a:r>
              <a:rPr lang="en-US" altLang="en-US" sz="3200" b="1" dirty="0" smtClean="0">
                <a:solidFill>
                  <a:srgbClr val="FF6565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FF6565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như</a:t>
            </a:r>
            <a:r>
              <a:rPr lang="en-US" altLang="en-US" sz="3200" b="1" dirty="0" smtClean="0">
                <a:solidFill>
                  <a:srgbClr val="FF6565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FF6565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Tết</a:t>
            </a:r>
            <a:r>
              <a:rPr lang="en-US" altLang="en-US" sz="3200" b="1" dirty="0" smtClean="0">
                <a:solidFill>
                  <a:srgbClr val="FF6565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en-US" altLang="en-US" sz="3200" b="1" dirty="0">
              <a:solidFill>
                <a:srgbClr val="FF6565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9989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7" grpId="0"/>
      <p:bldP spid="3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357965C-C8FF-470F-B874-78D93B3B4354}"/>
              </a:ext>
            </a:extLst>
          </p:cNvPr>
          <p:cNvSpPr/>
          <p:nvPr/>
        </p:nvSpPr>
        <p:spPr>
          <a:xfrm>
            <a:off x="-19583" y="0"/>
            <a:ext cx="12192000" cy="6858000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53C6B7"/>
              </a:solidFill>
              <a:latin typeface="Arial"/>
              <a:sym typeface="Arial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1214424-6AAE-46D6-A145-4F359091534B}"/>
              </a:ext>
            </a:extLst>
          </p:cNvPr>
          <p:cNvSpPr/>
          <p:nvPr/>
        </p:nvSpPr>
        <p:spPr>
          <a:xfrm>
            <a:off x="140542" y="179572"/>
            <a:ext cx="11862437" cy="642338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53C6B7"/>
              </a:solidFill>
              <a:latin typeface="Arial"/>
              <a:sym typeface="Arial"/>
            </a:endParaRPr>
          </a:p>
        </p:txBody>
      </p:sp>
      <p:graphicFrame>
        <p:nvGraphicFramePr>
          <p:cNvPr id="18" name="Table 2">
            <a:extLst>
              <a:ext uri="{FF2B5EF4-FFF2-40B4-BE49-F238E27FC236}">
                <a16:creationId xmlns:a16="http://schemas.microsoft.com/office/drawing/2014/main" id="{7B3EDEDE-67B5-4FD4-BD55-9E568934324A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7580997" y="2539561"/>
          <a:ext cx="3775740" cy="3372375"/>
        </p:xfrm>
        <a:graphic>
          <a:graphicData uri="http://schemas.openxmlformats.org/drawingml/2006/table">
            <a:tbl>
              <a:tblPr firstRow="1" bandRow="1"/>
              <a:tblGrid>
                <a:gridCol w="1258580">
                  <a:extLst>
                    <a:ext uri="{9D8B030D-6E8A-4147-A177-3AD203B41FA5}">
                      <a16:colId xmlns:a16="http://schemas.microsoft.com/office/drawing/2014/main" val="288156972"/>
                    </a:ext>
                  </a:extLst>
                </a:gridCol>
                <a:gridCol w="1258580">
                  <a:extLst>
                    <a:ext uri="{9D8B030D-6E8A-4147-A177-3AD203B41FA5}">
                      <a16:colId xmlns:a16="http://schemas.microsoft.com/office/drawing/2014/main" val="1012072193"/>
                    </a:ext>
                  </a:extLst>
                </a:gridCol>
                <a:gridCol w="1258580">
                  <a:extLst>
                    <a:ext uri="{9D8B030D-6E8A-4147-A177-3AD203B41FA5}">
                      <a16:colId xmlns:a16="http://schemas.microsoft.com/office/drawing/2014/main" val="4229911145"/>
                    </a:ext>
                  </a:extLst>
                </a:gridCol>
              </a:tblGrid>
              <a:tr h="1124125">
                <a:tc>
                  <a:txBody>
                    <a:bodyPr/>
                    <a:lstStyle/>
                    <a:p>
                      <a:endParaRPr lang="en-US" sz="2500" dirty="0"/>
                    </a:p>
                  </a:txBody>
                  <a:tcPr marL="121920" marR="121920" marT="60960" marB="60960">
                    <a:lnL w="571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500"/>
                    </a:p>
                  </a:txBody>
                  <a:tcPr marL="121920" marR="121920" marT="60960" marB="60960">
                    <a:lnL w="571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500" dirty="0"/>
                    </a:p>
                  </a:txBody>
                  <a:tcPr marL="121920" marR="121920" marT="60960" marB="60960">
                    <a:lnL w="571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01761819"/>
                  </a:ext>
                </a:extLst>
              </a:tr>
              <a:tr h="1124125">
                <a:tc>
                  <a:txBody>
                    <a:bodyPr/>
                    <a:lstStyle/>
                    <a:p>
                      <a:endParaRPr lang="en-US" sz="2500" dirty="0"/>
                    </a:p>
                  </a:txBody>
                  <a:tcPr marL="121920" marR="121920" marT="60960" marB="60960">
                    <a:lnL w="571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500"/>
                    </a:p>
                  </a:txBody>
                  <a:tcPr marL="121920" marR="121920" marT="60960" marB="60960">
                    <a:lnL w="571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500" dirty="0"/>
                    </a:p>
                  </a:txBody>
                  <a:tcPr marL="121920" marR="121920" marT="60960" marB="60960">
                    <a:lnL w="571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92630251"/>
                  </a:ext>
                </a:extLst>
              </a:tr>
              <a:tr h="1124125">
                <a:tc>
                  <a:txBody>
                    <a:bodyPr/>
                    <a:lstStyle/>
                    <a:p>
                      <a:endParaRPr lang="en-US" sz="2500"/>
                    </a:p>
                  </a:txBody>
                  <a:tcPr marL="121920" marR="121920" marT="60960" marB="60960">
                    <a:lnL w="571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500"/>
                    </a:p>
                  </a:txBody>
                  <a:tcPr marL="121920" marR="121920" marT="60960" marB="60960">
                    <a:lnL w="571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500" dirty="0"/>
                    </a:p>
                  </a:txBody>
                  <a:tcPr marL="121920" marR="121920" marT="60960" marB="60960">
                    <a:lnL w="571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1795421"/>
                  </a:ext>
                </a:extLst>
              </a:tr>
            </a:tbl>
          </a:graphicData>
        </a:graphic>
      </p:graphicFrame>
      <p:sp>
        <p:nvSpPr>
          <p:cNvPr id="19" name="TextBox 18">
            <a:extLst>
              <a:ext uri="{FF2B5EF4-FFF2-40B4-BE49-F238E27FC236}">
                <a16:creationId xmlns:a16="http://schemas.microsoft.com/office/drawing/2014/main" id="{3651E76F-AEC0-4A8B-9CB9-1312DFEE5843}"/>
              </a:ext>
            </a:extLst>
          </p:cNvPr>
          <p:cNvSpPr txBox="1"/>
          <p:nvPr/>
        </p:nvSpPr>
        <p:spPr>
          <a:xfrm rot="21406156">
            <a:off x="3975157" y="356685"/>
            <a:ext cx="412816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8800" kern="0" dirty="0">
                <a:ln>
                  <a:solidFill>
                    <a:srgbClr val="4A156E">
                      <a:lumMod val="75000"/>
                    </a:srgbClr>
                  </a:solidFill>
                </a:ln>
                <a:solidFill>
                  <a:srgbClr val="53C6B7"/>
                </a:solidFill>
                <a:latin typeface="#9Slide07 SVNZiclets" panose="02000603000000000000" pitchFamily="2" charset="0"/>
                <a:cs typeface="Arial"/>
                <a:sym typeface="Arial"/>
              </a:rPr>
              <a:t>Game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91EAC1F6-E0D6-4AFF-9D6B-AEFAD586E8DF}"/>
              </a:ext>
            </a:extLst>
          </p:cNvPr>
          <p:cNvSpPr txBox="1"/>
          <p:nvPr/>
        </p:nvSpPr>
        <p:spPr>
          <a:xfrm rot="230700">
            <a:off x="7182711" y="435806"/>
            <a:ext cx="4128168" cy="17336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10666" b="1" kern="0" dirty="0">
                <a:ln>
                  <a:solidFill>
                    <a:srgbClr val="4A156E">
                      <a:lumMod val="75000"/>
                    </a:srgbClr>
                  </a:solidFill>
                </a:ln>
                <a:solidFill>
                  <a:srgbClr val="FFC000"/>
                </a:solidFill>
                <a:latin typeface="#9Slide07 SVNSmirk" pitchFamily="2" charset="0"/>
                <a:cs typeface="Arial"/>
                <a:sym typeface="Arial"/>
              </a:rPr>
              <a:t>CARO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6E25CB68-C416-416B-BCBA-04EBA09CD6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7333" r="92889">
                        <a14:foregroundMark x1="7444" y1="69762" x2="7444" y2="69762"/>
                        <a14:foregroundMark x1="92889" y1="26190" x2="92889" y2="2619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550984" y="688921"/>
            <a:ext cx="1232229" cy="115008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227F2C3-6243-4259-9D47-E7655F64CA4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667" b="97667" l="2990" r="98339">
                        <a14:foregroundMark x1="7641" y1="40333" x2="4651" y2="62667"/>
                        <a14:foregroundMark x1="19601" y1="13000" x2="7973" y2="26333"/>
                        <a14:foregroundMark x1="7973" y1="26333" x2="4319" y2="41333"/>
                        <a14:foregroundMark x1="24252" y1="11000" x2="41196" y2="5667"/>
                        <a14:foregroundMark x1="41196" y1="5667" x2="59136" y2="7000"/>
                        <a14:foregroundMark x1="59136" y1="7000" x2="67442" y2="10667"/>
                        <a14:foregroundMark x1="72757" y1="5667" x2="81728" y2="16667"/>
                        <a14:foregroundMark x1="63455" y1="4333" x2="49169" y2="6667"/>
                        <a14:foregroundMark x1="70432" y1="6667" x2="46179" y2="5667"/>
                        <a14:foregroundMark x1="55150" y1="4000" x2="47508" y2="5667"/>
                        <a14:foregroundMark x1="60797" y1="1667" x2="68771" y2="5333"/>
                        <a14:foregroundMark x1="53488" y1="2667" x2="53488" y2="2667"/>
                        <a14:foregroundMark x1="92691" y1="30000" x2="92359" y2="65667"/>
                        <a14:foregroundMark x1="92359" y1="65667" x2="91694" y2="68333"/>
                        <a14:foregroundMark x1="82060" y1="12000" x2="91694" y2="25333"/>
                        <a14:foregroundMark x1="91694" y1="25333" x2="95349" y2="60333"/>
                        <a14:foregroundMark x1="95349" y1="60333" x2="92027" y2="77000"/>
                        <a14:foregroundMark x1="92027" y1="77000" x2="81728" y2="86667"/>
                        <a14:foregroundMark x1="95681" y1="41000" x2="95017" y2="49333"/>
                        <a14:foregroundMark x1="98339" y1="41667" x2="95017" y2="57667"/>
                        <a14:foregroundMark x1="3987" y1="42667" x2="3322" y2="60333"/>
                        <a14:foregroundMark x1="3322" y1="60333" x2="3654" y2="61000"/>
                        <a14:foregroundMark x1="14286" y1="79667" x2="28904" y2="89667"/>
                        <a14:foregroundMark x1="34551" y1="94667" x2="43854" y2="97667"/>
                        <a14:foregroundMark x1="32779" y1="52575" x2="32558" y2="53000"/>
                        <a14:foregroundMark x1="32558" y1="53000" x2="33360" y2="54575"/>
                        <a14:foregroundMark x1="54825" y1="75678" x2="55482" y2="76000"/>
                        <a14:foregroundMark x1="62871" y1="68587" x2="68771" y2="62667"/>
                        <a14:foregroundMark x1="55482" y1="76000" x2="56325" y2="75154"/>
                        <a14:foregroundMark x1="68771" y1="62667" x2="67860" y2="55615"/>
                        <a14:foregroundMark x1="39942" y1="29104" x2="38206" y2="29000"/>
                        <a14:foregroundMark x1="38206" y1="29000" x2="40554" y2="29801"/>
                        <a14:backgroundMark x1="47508" y1="41000" x2="54153" y2="58000"/>
                        <a14:backgroundMark x1="54153" y1="58000" x2="62126" y2="43000"/>
                        <a14:backgroundMark x1="62126" y1="43000" x2="48505" y2="40667"/>
                        <a14:backgroundMark x1="49834" y1="32667" x2="35548" y2="43333"/>
                        <a14:backgroundMark x1="35548" y1="43333" x2="42193" y2="54667"/>
                        <a14:backgroundMark x1="47176" y1="30667" x2="60797" y2="40667"/>
                        <a14:backgroundMark x1="47176" y1="29333" x2="42193" y2="31667"/>
                        <a14:backgroundMark x1="49169" y1="30667" x2="47508" y2="30000"/>
                        <a14:backgroundMark x1="40532" y1="31000" x2="40532" y2="31000"/>
                        <a14:backgroundMark x1="41196" y1="30000" x2="40199" y2="34000"/>
                        <a14:backgroundMark x1="63455" y1="39333" x2="65449" y2="55333"/>
                        <a14:backgroundMark x1="40532" y1="54000" x2="48837" y2="63667"/>
                        <a14:backgroundMark x1="47508" y1="55000" x2="59136" y2="65000"/>
                        <a14:backgroundMark x1="60797" y1="53000" x2="60797" y2="62000"/>
                        <a14:backgroundMark x1="36213" y1="60000" x2="48837" y2="71667"/>
                        <a14:backgroundMark x1="48837" y1="71667" x2="54485" y2="68000"/>
                        <a14:backgroundMark x1="35216" y1="55667" x2="37874" y2="64667"/>
                        <a14:backgroundMark x1="34551" y1="54667" x2="34219" y2="59000"/>
                        <a14:backgroundMark x1="34219" y1="54667" x2="34551" y2="55667"/>
                        <a14:backgroundMark x1="46844" y1="73333" x2="62126" y2="68000"/>
                        <a14:backgroundMark x1="62126" y1="68000" x2="59468" y2="706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047311" y="1368153"/>
            <a:ext cx="796205" cy="793560"/>
          </a:xfrm>
          <a:prstGeom prst="rect">
            <a:avLst/>
          </a:prstGeom>
        </p:spPr>
      </p:pic>
      <p:grpSp>
        <p:nvGrpSpPr>
          <p:cNvPr id="86" name="Group 85">
            <a:extLst>
              <a:ext uri="{FF2B5EF4-FFF2-40B4-BE49-F238E27FC236}">
                <a16:creationId xmlns:a16="http://schemas.microsoft.com/office/drawing/2014/main" id="{651AE014-3609-4E83-880E-7E4DC789EC5F}"/>
              </a:ext>
            </a:extLst>
          </p:cNvPr>
          <p:cNvGrpSpPr/>
          <p:nvPr/>
        </p:nvGrpSpPr>
        <p:grpSpPr>
          <a:xfrm>
            <a:off x="1375486" y="2149533"/>
            <a:ext cx="1425820" cy="1387752"/>
            <a:chOff x="1031614" y="1612149"/>
            <a:chExt cx="1069365" cy="1040814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418004AE-00F2-4C56-A10A-DE07DCC9E51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031614" y="1612149"/>
              <a:ext cx="1069365" cy="1015296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F0CAD5AE-93BB-409B-90E5-F336DE04F6E1}"/>
                </a:ext>
              </a:extLst>
            </p:cNvPr>
            <p:cNvSpPr txBox="1"/>
            <p:nvPr/>
          </p:nvSpPr>
          <p:spPr>
            <a:xfrm>
              <a:off x="1300337" y="2091222"/>
              <a:ext cx="477711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4267" b="1" kern="0" dirty="0">
                  <a:solidFill>
                    <a:srgbClr val="53C6B7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1</a:t>
              </a:r>
            </a:p>
          </p:txBody>
        </p:sp>
      </p:grpSp>
      <p:grpSp>
        <p:nvGrpSpPr>
          <p:cNvPr id="87" name="Group 86">
            <a:extLst>
              <a:ext uri="{FF2B5EF4-FFF2-40B4-BE49-F238E27FC236}">
                <a16:creationId xmlns:a16="http://schemas.microsoft.com/office/drawing/2014/main" id="{2C3A18A8-FF56-4E20-AEDD-207719090C92}"/>
              </a:ext>
            </a:extLst>
          </p:cNvPr>
          <p:cNvGrpSpPr/>
          <p:nvPr/>
        </p:nvGrpSpPr>
        <p:grpSpPr>
          <a:xfrm>
            <a:off x="2954959" y="2149532"/>
            <a:ext cx="1425820" cy="1399748"/>
            <a:chOff x="2216219" y="1612149"/>
            <a:chExt cx="1069365" cy="104981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6D1582D6-5AC6-4D28-88DD-7666E8D217B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216219" y="1612149"/>
              <a:ext cx="1069365" cy="1015296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BBAAB7D2-5023-4D94-817F-10C5DD1F2475}"/>
                </a:ext>
              </a:extLst>
            </p:cNvPr>
            <p:cNvSpPr txBox="1"/>
            <p:nvPr/>
          </p:nvSpPr>
          <p:spPr>
            <a:xfrm>
              <a:off x="2498437" y="2100219"/>
              <a:ext cx="477711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4267" b="1" kern="0" dirty="0">
                  <a:solidFill>
                    <a:srgbClr val="53C6B7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2</a:t>
              </a:r>
            </a:p>
          </p:txBody>
        </p:sp>
      </p:grpSp>
      <p:grpSp>
        <p:nvGrpSpPr>
          <p:cNvPr id="88" name="Group 87">
            <a:extLst>
              <a:ext uri="{FF2B5EF4-FFF2-40B4-BE49-F238E27FC236}">
                <a16:creationId xmlns:a16="http://schemas.microsoft.com/office/drawing/2014/main" id="{1AA098F5-1516-4B90-87EA-DB0C4FD33DA1}"/>
              </a:ext>
            </a:extLst>
          </p:cNvPr>
          <p:cNvGrpSpPr/>
          <p:nvPr/>
        </p:nvGrpSpPr>
        <p:grpSpPr>
          <a:xfrm>
            <a:off x="4534433" y="2149533"/>
            <a:ext cx="1425820" cy="1411744"/>
            <a:chOff x="3400824" y="1612149"/>
            <a:chExt cx="1069365" cy="1058808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B2146189-6F5E-4DBE-BF7D-FF2A74CB9ED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400824" y="1612149"/>
              <a:ext cx="1069365" cy="1015296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E7927D93-80F2-4343-A3AB-B0A7F50941F1}"/>
                </a:ext>
              </a:extLst>
            </p:cNvPr>
            <p:cNvSpPr txBox="1"/>
            <p:nvPr/>
          </p:nvSpPr>
          <p:spPr>
            <a:xfrm>
              <a:off x="3696537" y="2109216"/>
              <a:ext cx="477711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4267" b="1" kern="0" dirty="0">
                  <a:solidFill>
                    <a:srgbClr val="53C6B7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3</a:t>
              </a:r>
            </a:p>
          </p:txBody>
        </p:sp>
      </p:grpSp>
      <p:grpSp>
        <p:nvGrpSpPr>
          <p:cNvPr id="89" name="Group 88">
            <a:extLst>
              <a:ext uri="{FF2B5EF4-FFF2-40B4-BE49-F238E27FC236}">
                <a16:creationId xmlns:a16="http://schemas.microsoft.com/office/drawing/2014/main" id="{8398F0B3-6488-4D40-A0AC-2868F9963CB8}"/>
              </a:ext>
            </a:extLst>
          </p:cNvPr>
          <p:cNvGrpSpPr/>
          <p:nvPr/>
        </p:nvGrpSpPr>
        <p:grpSpPr>
          <a:xfrm>
            <a:off x="1321202" y="3503259"/>
            <a:ext cx="1425820" cy="1401860"/>
            <a:chOff x="990901" y="2627445"/>
            <a:chExt cx="1069365" cy="1051395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852F90B6-64A4-48C2-A9A8-75698298044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90901" y="2627445"/>
              <a:ext cx="1069365" cy="1015296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C00241F3-6D47-4E78-9738-23BBF8281338}"/>
                </a:ext>
              </a:extLst>
            </p:cNvPr>
            <p:cNvSpPr txBox="1"/>
            <p:nvPr/>
          </p:nvSpPr>
          <p:spPr>
            <a:xfrm>
              <a:off x="1264898" y="3117099"/>
              <a:ext cx="477711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4267" b="1" kern="0" dirty="0">
                  <a:solidFill>
                    <a:srgbClr val="53C6B7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4</a:t>
              </a:r>
            </a:p>
          </p:txBody>
        </p:sp>
      </p:grpSp>
      <p:grpSp>
        <p:nvGrpSpPr>
          <p:cNvPr id="90" name="Group 89">
            <a:extLst>
              <a:ext uri="{FF2B5EF4-FFF2-40B4-BE49-F238E27FC236}">
                <a16:creationId xmlns:a16="http://schemas.microsoft.com/office/drawing/2014/main" id="{34820100-8357-456C-A2E4-BE6B973ACD0A}"/>
              </a:ext>
            </a:extLst>
          </p:cNvPr>
          <p:cNvGrpSpPr/>
          <p:nvPr/>
        </p:nvGrpSpPr>
        <p:grpSpPr>
          <a:xfrm>
            <a:off x="2900675" y="3503259"/>
            <a:ext cx="1425820" cy="1399748"/>
            <a:chOff x="2175506" y="2627445"/>
            <a:chExt cx="1069365" cy="1049811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1C33C413-ECD4-42EF-A8AC-B5E5944685F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175506" y="2627445"/>
              <a:ext cx="1069365" cy="1015296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D42E072A-AF95-4A80-B32F-686D9E99CCE8}"/>
                </a:ext>
              </a:extLst>
            </p:cNvPr>
            <p:cNvSpPr txBox="1"/>
            <p:nvPr/>
          </p:nvSpPr>
          <p:spPr>
            <a:xfrm>
              <a:off x="2498437" y="3115515"/>
              <a:ext cx="477711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4267" b="1" kern="0" dirty="0">
                  <a:solidFill>
                    <a:srgbClr val="53C6B7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5</a:t>
              </a:r>
            </a:p>
          </p:txBody>
        </p:sp>
      </p:grpSp>
      <p:grpSp>
        <p:nvGrpSpPr>
          <p:cNvPr id="91" name="Group 90">
            <a:extLst>
              <a:ext uri="{FF2B5EF4-FFF2-40B4-BE49-F238E27FC236}">
                <a16:creationId xmlns:a16="http://schemas.microsoft.com/office/drawing/2014/main" id="{9DEC5958-BF42-4ECB-8A96-73ECF192BD86}"/>
              </a:ext>
            </a:extLst>
          </p:cNvPr>
          <p:cNvGrpSpPr/>
          <p:nvPr/>
        </p:nvGrpSpPr>
        <p:grpSpPr>
          <a:xfrm>
            <a:off x="4480149" y="3503260"/>
            <a:ext cx="1425820" cy="1398856"/>
            <a:chOff x="3360111" y="2627445"/>
            <a:chExt cx="1069365" cy="1049142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9F68410C-93EE-4F7C-B573-5D67D8566C6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360111" y="2627445"/>
              <a:ext cx="1069365" cy="1015296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48CA65EF-4D15-4299-AA97-80988B1F328F}"/>
                </a:ext>
              </a:extLst>
            </p:cNvPr>
            <p:cNvSpPr txBox="1"/>
            <p:nvPr/>
          </p:nvSpPr>
          <p:spPr>
            <a:xfrm>
              <a:off x="3655290" y="3114846"/>
              <a:ext cx="477711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4267" b="1" kern="0" dirty="0">
                  <a:solidFill>
                    <a:srgbClr val="53C6B7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6</a:t>
              </a:r>
            </a:p>
          </p:txBody>
        </p: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5E2F99EB-B373-416D-8D39-C180A8627455}"/>
              </a:ext>
            </a:extLst>
          </p:cNvPr>
          <p:cNvGrpSpPr/>
          <p:nvPr/>
        </p:nvGrpSpPr>
        <p:grpSpPr>
          <a:xfrm>
            <a:off x="1266918" y="4856988"/>
            <a:ext cx="1425820" cy="1381688"/>
            <a:chOff x="950188" y="3642741"/>
            <a:chExt cx="1069365" cy="1036266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C11155C2-BEAD-48AB-93EE-DD1F2A91E91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50188" y="3642741"/>
              <a:ext cx="1069365" cy="1015296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FA758C09-79E2-405B-963E-41DC83EA1380}"/>
                </a:ext>
              </a:extLst>
            </p:cNvPr>
            <p:cNvSpPr txBox="1"/>
            <p:nvPr/>
          </p:nvSpPr>
          <p:spPr>
            <a:xfrm>
              <a:off x="1246014" y="4117266"/>
              <a:ext cx="477711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4267" b="1" kern="0" dirty="0">
                  <a:solidFill>
                    <a:srgbClr val="53C6B7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7</a:t>
              </a:r>
            </a:p>
          </p:txBody>
        </p: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E918799D-847B-4ED9-87AB-FE3D855F83C3}"/>
              </a:ext>
            </a:extLst>
          </p:cNvPr>
          <p:cNvGrpSpPr/>
          <p:nvPr/>
        </p:nvGrpSpPr>
        <p:grpSpPr>
          <a:xfrm>
            <a:off x="2846391" y="4856988"/>
            <a:ext cx="1425820" cy="1384928"/>
            <a:chOff x="2134793" y="3642741"/>
            <a:chExt cx="1069365" cy="1038696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853C7834-B4C7-40A9-894A-389B595C0E7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134793" y="3642741"/>
              <a:ext cx="1069365" cy="1015296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7BE601BC-9599-44B1-AA8A-09D05E0A6F90}"/>
                </a:ext>
              </a:extLst>
            </p:cNvPr>
            <p:cNvSpPr txBox="1"/>
            <p:nvPr/>
          </p:nvSpPr>
          <p:spPr>
            <a:xfrm>
              <a:off x="2430619" y="4119696"/>
              <a:ext cx="477711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4267" b="1" kern="0" dirty="0">
                  <a:solidFill>
                    <a:srgbClr val="53C6B7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8</a:t>
              </a:r>
            </a:p>
          </p:txBody>
        </p:sp>
      </p:grpSp>
      <p:grpSp>
        <p:nvGrpSpPr>
          <p:cNvPr id="94" name="Group 93">
            <a:extLst>
              <a:ext uri="{FF2B5EF4-FFF2-40B4-BE49-F238E27FC236}">
                <a16:creationId xmlns:a16="http://schemas.microsoft.com/office/drawing/2014/main" id="{8CCEDD79-CF39-406F-91B1-980C14E7CA4E}"/>
              </a:ext>
            </a:extLst>
          </p:cNvPr>
          <p:cNvGrpSpPr/>
          <p:nvPr/>
        </p:nvGrpSpPr>
        <p:grpSpPr>
          <a:xfrm>
            <a:off x="4425865" y="4856988"/>
            <a:ext cx="1425820" cy="1388168"/>
            <a:chOff x="3319398" y="3642741"/>
            <a:chExt cx="1069365" cy="1041126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F1F965AA-B968-4152-BE4E-DDCB9D32B88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319398" y="3642741"/>
              <a:ext cx="1069365" cy="1015296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4F31CD30-6A8F-4098-929B-56B74555F4E1}"/>
                </a:ext>
              </a:extLst>
            </p:cNvPr>
            <p:cNvSpPr txBox="1"/>
            <p:nvPr/>
          </p:nvSpPr>
          <p:spPr>
            <a:xfrm>
              <a:off x="3615224" y="4122126"/>
              <a:ext cx="477711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4267" b="1" kern="0" dirty="0">
                  <a:solidFill>
                    <a:srgbClr val="53C6B7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9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805BCFB5-E9EA-4810-8202-23379E38F8CE}"/>
              </a:ext>
            </a:extLst>
          </p:cNvPr>
          <p:cNvGrpSpPr/>
          <p:nvPr/>
        </p:nvGrpSpPr>
        <p:grpSpPr>
          <a:xfrm>
            <a:off x="254744" y="2309615"/>
            <a:ext cx="7112312" cy="3897171"/>
            <a:chOff x="-4850404" y="-1629450"/>
            <a:chExt cx="5334234" cy="2922878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29C4F1E7-A8FF-4172-A49D-CB32ADC362A7}"/>
                </a:ext>
              </a:extLst>
            </p:cNvPr>
            <p:cNvGrpSpPr/>
            <p:nvPr/>
          </p:nvGrpSpPr>
          <p:grpSpPr>
            <a:xfrm>
              <a:off x="-4850404" y="-1629450"/>
              <a:ext cx="5334234" cy="2922878"/>
              <a:chOff x="-4850404" y="-1629450"/>
              <a:chExt cx="5334234" cy="2922878"/>
            </a:xfrm>
          </p:grpSpPr>
          <p:sp>
            <p:nvSpPr>
              <p:cNvPr id="5" name="Rectangle: Rounded Corners 4">
                <a:extLst>
                  <a:ext uri="{FF2B5EF4-FFF2-40B4-BE49-F238E27FC236}">
                    <a16:creationId xmlns:a16="http://schemas.microsoft.com/office/drawing/2014/main" id="{C29A05B7-6427-4245-A8BE-F94CB2BC0341}"/>
                  </a:ext>
                </a:extLst>
              </p:cNvPr>
              <p:cNvSpPr/>
              <p:nvPr/>
            </p:nvSpPr>
            <p:spPr>
              <a:xfrm>
                <a:off x="-4746170" y="-1629450"/>
                <a:ext cx="5072164" cy="2922878"/>
              </a:xfrm>
              <a:prstGeom prst="roundRect">
                <a:avLst/>
              </a:prstGeom>
              <a:solidFill>
                <a:schemeClr val="accent2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endParaRPr lang="en-US" sz="1867" kern="0">
                  <a:solidFill>
                    <a:srgbClr val="53C6B7"/>
                  </a:solidFill>
                  <a:latin typeface="Arial"/>
                  <a:sym typeface="Arial"/>
                </a:endParaRPr>
              </a:p>
            </p:txBody>
          </p: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BDA9841-28FC-4AC5-BCC2-23240B936DE7}"/>
                  </a:ext>
                </a:extLst>
              </p:cNvPr>
              <p:cNvSpPr txBox="1"/>
              <p:nvPr/>
            </p:nvSpPr>
            <p:spPr>
              <a:xfrm>
                <a:off x="-4850404" y="-1186084"/>
                <a:ext cx="5334234" cy="179260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3733" kern="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Từ</a:t>
                </a:r>
                <a:r>
                  <a:rPr lang="en-US" sz="3733" kern="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 “</a:t>
                </a:r>
                <a:r>
                  <a:rPr lang="en-US" sz="3733" i="1" kern="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cân</a:t>
                </a:r>
                <a:r>
                  <a:rPr lang="en-US" sz="3733" kern="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” </a:t>
                </a:r>
                <a:r>
                  <a:rPr lang="en-US" sz="3733" kern="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trong</a:t>
                </a:r>
                <a:r>
                  <a:rPr lang="en-US" sz="3733" kern="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 </a:t>
                </a:r>
                <a:r>
                  <a:rPr lang="en-US" sz="3733" kern="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câu</a:t>
                </a:r>
                <a:r>
                  <a:rPr lang="en-US" sz="3733" kern="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 </a:t>
                </a:r>
                <a:r>
                  <a:rPr lang="en-US" sz="3733" kern="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sau</a:t>
                </a:r>
                <a:r>
                  <a:rPr lang="en-US" sz="3733" kern="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 </a:t>
                </a:r>
                <a:r>
                  <a:rPr lang="en-US" sz="3733" kern="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thuộc</a:t>
                </a:r>
                <a:endParaRPr lang="en-US" sz="3733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  <a:p>
                <a:pPr algn="ctr" defTabSz="1219170">
                  <a:buClr>
                    <a:srgbClr val="000000"/>
                  </a:buClr>
                </a:pPr>
                <a:r>
                  <a:rPr lang="en-US" sz="3733" kern="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từ</a:t>
                </a:r>
                <a:r>
                  <a:rPr lang="en-US" sz="3733" kern="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 </a:t>
                </a:r>
                <a:r>
                  <a:rPr lang="en-US" sz="3733" kern="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loại</a:t>
                </a:r>
                <a:r>
                  <a:rPr lang="en-US" sz="3733" kern="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 </a:t>
                </a:r>
                <a:r>
                  <a:rPr lang="en-US" sz="3733" kern="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nào</a:t>
                </a:r>
                <a:r>
                  <a:rPr lang="en-US" sz="3733" kern="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?</a:t>
                </a:r>
              </a:p>
              <a:p>
                <a:pPr algn="ctr" defTabSz="1219170">
                  <a:buClr>
                    <a:srgbClr val="000000"/>
                  </a:buClr>
                </a:pPr>
                <a:endParaRPr lang="en-US" sz="3733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  <a:p>
                <a:pPr algn="ctr" defTabSz="1219170">
                  <a:buClr>
                    <a:srgbClr val="000000"/>
                  </a:buClr>
                </a:pPr>
                <a:r>
                  <a:rPr lang="en-US" sz="3733" b="1" kern="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Nhà</a:t>
                </a:r>
                <a:r>
                  <a:rPr lang="en-US" sz="3733" b="1" kern="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 </a:t>
                </a:r>
                <a:r>
                  <a:rPr lang="en-US" sz="3733" b="1" kern="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tôi</a:t>
                </a:r>
                <a:r>
                  <a:rPr lang="en-US" sz="3733" b="1" kern="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 </a:t>
                </a:r>
                <a:r>
                  <a:rPr lang="en-US" sz="3733" b="1" kern="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vừa</a:t>
                </a:r>
                <a:r>
                  <a:rPr lang="en-US" sz="3733" b="1" kern="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 </a:t>
                </a:r>
                <a:r>
                  <a:rPr lang="en-US" sz="3733" b="1" kern="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mua</a:t>
                </a:r>
                <a:r>
                  <a:rPr lang="en-US" sz="3733" b="1" kern="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 </a:t>
                </a:r>
                <a:r>
                  <a:rPr lang="en-US" sz="3733" b="1" kern="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cái</a:t>
                </a:r>
                <a:r>
                  <a:rPr lang="en-US" sz="3733" b="1" kern="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 </a:t>
                </a:r>
                <a:r>
                  <a:rPr lang="en-US" sz="3733" b="1" kern="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cân</a:t>
                </a:r>
                <a:r>
                  <a:rPr lang="en-US" sz="3733" b="1" kern="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 </a:t>
                </a:r>
                <a:r>
                  <a:rPr lang="en-US" sz="3733" b="1" kern="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mới</a:t>
                </a:r>
                <a:r>
                  <a:rPr lang="en-US" sz="3733" b="1" kern="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.</a:t>
                </a:r>
              </a:p>
            </p:txBody>
          </p:sp>
        </p:grp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91464637-4C48-419E-8485-F3986AE91ECE}"/>
                </a:ext>
              </a:extLst>
            </p:cNvPr>
            <p:cNvCxnSpPr/>
            <p:nvPr/>
          </p:nvCxnSpPr>
          <p:spPr>
            <a:xfrm>
              <a:off x="-1272066" y="590526"/>
              <a:ext cx="642538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3E4D84F1-01C0-4BA0-862B-689832ACA48E}"/>
              </a:ext>
            </a:extLst>
          </p:cNvPr>
          <p:cNvGrpSpPr/>
          <p:nvPr/>
        </p:nvGrpSpPr>
        <p:grpSpPr>
          <a:xfrm>
            <a:off x="173111" y="2277382"/>
            <a:ext cx="7112312" cy="3997604"/>
            <a:chOff x="-4898461" y="1305193"/>
            <a:chExt cx="5334234" cy="2998203"/>
          </a:xfrm>
        </p:grpSpPr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6F576B99-7654-45D3-9E98-D529FBD4B42F}"/>
                </a:ext>
              </a:extLst>
            </p:cNvPr>
            <p:cNvSpPr/>
            <p:nvPr/>
          </p:nvSpPr>
          <p:spPr>
            <a:xfrm>
              <a:off x="-4744282" y="1305193"/>
              <a:ext cx="5072164" cy="2998203"/>
            </a:xfrm>
            <a:prstGeom prst="roundRect">
              <a:avLst/>
            </a:prstGeom>
            <a:solidFill>
              <a:schemeClr val="accent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53C6B7"/>
                </a:solidFill>
                <a:latin typeface="Arial"/>
                <a:sym typeface="Arial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CA058C06-CDA1-4714-BEB4-6C5550A73662}"/>
                </a:ext>
              </a:extLst>
            </p:cNvPr>
            <p:cNvSpPr txBox="1"/>
            <p:nvPr/>
          </p:nvSpPr>
          <p:spPr>
            <a:xfrm>
              <a:off x="-4898461" y="1719504"/>
              <a:ext cx="5334234" cy="17926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3733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Từ</a:t>
              </a:r>
              <a:r>
                <a:rPr lang="en-US" sz="3733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“</a:t>
              </a:r>
              <a:r>
                <a:rPr lang="en-US" sz="3733" i="1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cân</a:t>
              </a:r>
              <a:r>
                <a:rPr lang="en-US" sz="3733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” </a:t>
              </a:r>
              <a:r>
                <a:rPr lang="en-US" sz="3733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trong</a:t>
              </a:r>
              <a:r>
                <a:rPr lang="en-US" sz="3733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3733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câu</a:t>
              </a:r>
              <a:r>
                <a:rPr lang="en-US" sz="3733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3733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sau</a:t>
              </a:r>
              <a:r>
                <a:rPr lang="en-US" sz="3733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3733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thuộc</a:t>
              </a:r>
              <a:endParaRPr lang="en-US" sz="3733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  <a:p>
              <a:pPr algn="ctr" defTabSz="1219170">
                <a:buClr>
                  <a:srgbClr val="000000"/>
                </a:buClr>
              </a:pPr>
              <a:r>
                <a:rPr lang="en-US" sz="3733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từ</a:t>
              </a:r>
              <a:r>
                <a:rPr lang="en-US" sz="3733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3733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loại</a:t>
              </a:r>
              <a:r>
                <a:rPr lang="en-US" sz="3733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3733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nào</a:t>
              </a:r>
              <a:r>
                <a:rPr lang="en-US" sz="3733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?</a:t>
              </a:r>
            </a:p>
            <a:p>
              <a:pPr algn="ctr" defTabSz="1219170">
                <a:buClr>
                  <a:srgbClr val="000000"/>
                </a:buClr>
              </a:pPr>
              <a:endParaRPr lang="en-US" sz="3733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  <a:p>
              <a:pPr algn="ctr" defTabSz="1219170">
                <a:buClr>
                  <a:srgbClr val="000000"/>
                </a:buClr>
              </a:pPr>
              <a:r>
                <a:rPr lang="en-US" sz="3733" b="1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Mẹ</a:t>
              </a:r>
              <a:r>
                <a:rPr lang="en-US" sz="3733" b="1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cân</a:t>
              </a:r>
              <a:r>
                <a:rPr lang="en-US" sz="3733" b="1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gạo</a:t>
              </a:r>
              <a:r>
                <a:rPr lang="en-US" sz="3733" b="1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cho</a:t>
              </a:r>
              <a:r>
                <a:rPr lang="en-US" sz="3733" b="1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khách</a:t>
              </a:r>
              <a:r>
                <a:rPr lang="en-US" sz="3733" b="1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hàng</a:t>
              </a:r>
              <a:r>
                <a:rPr lang="en-US" sz="3733" b="1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.</a:t>
              </a:r>
            </a:p>
          </p:txBody>
        </p: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1DDFF592-094D-4E37-8C24-FE528F21E10C}"/>
                </a:ext>
              </a:extLst>
            </p:cNvPr>
            <p:cNvCxnSpPr/>
            <p:nvPr/>
          </p:nvCxnSpPr>
          <p:spPr>
            <a:xfrm>
              <a:off x="-3939065" y="3445563"/>
              <a:ext cx="642538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8055F59E-8A11-495F-8067-3D3615B3E0C1}"/>
              </a:ext>
            </a:extLst>
          </p:cNvPr>
          <p:cNvGrpSpPr/>
          <p:nvPr/>
        </p:nvGrpSpPr>
        <p:grpSpPr>
          <a:xfrm>
            <a:off x="40915" y="2171255"/>
            <a:ext cx="7483971" cy="4209856"/>
            <a:chOff x="-5589617" y="2744415"/>
            <a:chExt cx="5612978" cy="2783090"/>
          </a:xfrm>
        </p:grpSpPr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46A3280E-4476-4140-BBE1-6759FA9344D4}"/>
                </a:ext>
              </a:extLst>
            </p:cNvPr>
            <p:cNvGrpSpPr/>
            <p:nvPr/>
          </p:nvGrpSpPr>
          <p:grpSpPr>
            <a:xfrm>
              <a:off x="-5589617" y="2744415"/>
              <a:ext cx="5612978" cy="2783090"/>
              <a:chOff x="-5033145" y="2458605"/>
              <a:chExt cx="5612978" cy="2783090"/>
            </a:xfrm>
          </p:grpSpPr>
          <p:sp>
            <p:nvSpPr>
              <p:cNvPr id="43" name="Rectangle: Rounded Corners 42">
                <a:extLst>
                  <a:ext uri="{FF2B5EF4-FFF2-40B4-BE49-F238E27FC236}">
                    <a16:creationId xmlns:a16="http://schemas.microsoft.com/office/drawing/2014/main" id="{1944AC59-9B26-49F6-B9FA-25AEEFB28293}"/>
                  </a:ext>
                </a:extLst>
              </p:cNvPr>
              <p:cNvSpPr/>
              <p:nvPr/>
            </p:nvSpPr>
            <p:spPr>
              <a:xfrm>
                <a:off x="-5025742" y="2458605"/>
                <a:ext cx="5551198" cy="2783090"/>
              </a:xfrm>
              <a:prstGeom prst="roundRect">
                <a:avLst/>
              </a:prstGeom>
              <a:solidFill>
                <a:schemeClr val="accent2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endParaRPr lang="en-US" sz="1867" kern="0">
                  <a:solidFill>
                    <a:srgbClr val="53C6B7"/>
                  </a:solidFill>
                  <a:latin typeface="Arial"/>
                  <a:sym typeface="Arial"/>
                </a:endParaRPr>
              </a:p>
            </p:txBody>
          </p: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204D2BBC-B6C1-485C-91F1-1F77124E86C1}"/>
                  </a:ext>
                </a:extLst>
              </p:cNvPr>
              <p:cNvSpPr txBox="1"/>
              <p:nvPr/>
            </p:nvSpPr>
            <p:spPr>
              <a:xfrm>
                <a:off x="-5033145" y="2748206"/>
                <a:ext cx="5612978" cy="15800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3733" kern="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Từ</a:t>
                </a:r>
                <a:r>
                  <a:rPr lang="en-US" sz="3733" kern="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 “</a:t>
                </a:r>
                <a:r>
                  <a:rPr lang="en-US" sz="3733" i="1" kern="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cân</a:t>
                </a:r>
                <a:r>
                  <a:rPr lang="en-US" sz="3733" kern="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” </a:t>
                </a:r>
                <a:r>
                  <a:rPr lang="en-US" sz="3733" kern="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trong</a:t>
                </a:r>
                <a:r>
                  <a:rPr lang="en-US" sz="3733" kern="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 </a:t>
                </a:r>
                <a:r>
                  <a:rPr lang="en-US" sz="3733" kern="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câu</a:t>
                </a:r>
                <a:r>
                  <a:rPr lang="en-US" sz="3733" kern="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 </a:t>
                </a:r>
                <a:r>
                  <a:rPr lang="en-US" sz="3733" kern="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sau</a:t>
                </a:r>
                <a:r>
                  <a:rPr lang="en-US" sz="3733" kern="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 </a:t>
                </a:r>
                <a:r>
                  <a:rPr lang="en-US" sz="3733" kern="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thuộc</a:t>
                </a:r>
                <a:endParaRPr lang="en-US" sz="3733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  <a:p>
                <a:pPr algn="ctr" defTabSz="1219170">
                  <a:buClr>
                    <a:srgbClr val="000000"/>
                  </a:buClr>
                </a:pPr>
                <a:r>
                  <a:rPr lang="en-US" sz="3733" kern="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từ</a:t>
                </a:r>
                <a:r>
                  <a:rPr lang="en-US" sz="3733" kern="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 </a:t>
                </a:r>
                <a:r>
                  <a:rPr lang="en-US" sz="3733" kern="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loại</a:t>
                </a:r>
                <a:r>
                  <a:rPr lang="en-US" sz="3733" kern="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 </a:t>
                </a:r>
                <a:r>
                  <a:rPr lang="en-US" sz="3733" kern="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nào</a:t>
                </a:r>
                <a:r>
                  <a:rPr lang="en-US" sz="3733" kern="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?</a:t>
                </a:r>
              </a:p>
              <a:p>
                <a:pPr algn="ctr" defTabSz="1219170">
                  <a:buClr>
                    <a:srgbClr val="000000"/>
                  </a:buClr>
                </a:pPr>
                <a:endParaRPr lang="en-US" sz="3733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  <a:p>
                <a:pPr algn="ctr" defTabSz="1219170">
                  <a:buClr>
                    <a:srgbClr val="000000"/>
                  </a:buClr>
                </a:pPr>
                <a:r>
                  <a:rPr lang="en-US" sz="3733" b="1" kern="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Anh </a:t>
                </a:r>
                <a:r>
                  <a:rPr lang="en-US" sz="3733" b="1" kern="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ấy</a:t>
                </a:r>
                <a:r>
                  <a:rPr lang="en-US" sz="3733" b="1" kern="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 </a:t>
                </a:r>
                <a:r>
                  <a:rPr lang="en-US" sz="3733" b="1" kern="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treo</a:t>
                </a:r>
                <a:r>
                  <a:rPr lang="en-US" sz="3733" b="1" kern="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 </a:t>
                </a:r>
                <a:r>
                  <a:rPr lang="en-US" sz="3733" b="1" kern="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bức</a:t>
                </a:r>
                <a:r>
                  <a:rPr lang="en-US" sz="3733" b="1" kern="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 </a:t>
                </a:r>
                <a:r>
                  <a:rPr lang="en-US" sz="3733" b="1" kern="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tranh</a:t>
                </a:r>
                <a:r>
                  <a:rPr lang="en-US" sz="3733" b="1" kern="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 </a:t>
                </a:r>
                <a:r>
                  <a:rPr lang="en-US" sz="3733" b="1" kern="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không</a:t>
                </a:r>
                <a:r>
                  <a:rPr lang="en-US" sz="3733" b="1" kern="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 </a:t>
                </a:r>
                <a:r>
                  <a:rPr lang="en-US" sz="3733" b="1" kern="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cân</a:t>
                </a:r>
                <a:r>
                  <a:rPr lang="en-US" sz="3733" b="1" kern="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.</a:t>
                </a:r>
              </a:p>
            </p:txBody>
          </p:sp>
        </p:grp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425D0404-09CA-4A83-AD04-57702FEFE234}"/>
                </a:ext>
              </a:extLst>
            </p:cNvPr>
            <p:cNvCxnSpPr/>
            <p:nvPr/>
          </p:nvCxnSpPr>
          <p:spPr>
            <a:xfrm>
              <a:off x="-760642" y="4579040"/>
              <a:ext cx="642538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ECB76D04-ACF2-419E-805B-8F4535303C18}"/>
              </a:ext>
            </a:extLst>
          </p:cNvPr>
          <p:cNvGrpSpPr/>
          <p:nvPr/>
        </p:nvGrpSpPr>
        <p:grpSpPr>
          <a:xfrm>
            <a:off x="140540" y="1869676"/>
            <a:ext cx="7260331" cy="4664980"/>
            <a:chOff x="7205134" y="-1306614"/>
            <a:chExt cx="5312443" cy="3498735"/>
          </a:xfrm>
        </p:grpSpPr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id="{5840B363-F01E-4AA1-81E4-B63380F5A264}"/>
                </a:ext>
              </a:extLst>
            </p:cNvPr>
            <p:cNvSpPr/>
            <p:nvPr/>
          </p:nvSpPr>
          <p:spPr>
            <a:xfrm>
              <a:off x="7205134" y="-1306614"/>
              <a:ext cx="5312443" cy="3498735"/>
            </a:xfrm>
            <a:prstGeom prst="roundRect">
              <a:avLst/>
            </a:prstGeom>
            <a:solidFill>
              <a:schemeClr val="accent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53C6B7"/>
                </a:solidFill>
                <a:latin typeface="Arial"/>
                <a:sym typeface="Arial"/>
              </a:endParaRP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CAA14D9E-E301-4F9A-9EC4-3C1172F73F1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0380186" y="-936369"/>
              <a:ext cx="1972213" cy="2881772"/>
            </a:xfrm>
            <a:prstGeom prst="round2DiagRect">
              <a:avLst>
                <a:gd name="adj1" fmla="val 16667"/>
                <a:gd name="adj2" fmla="val 16559"/>
              </a:avLst>
            </a:prstGeom>
            <a:ln w="88900" cap="sq">
              <a:solidFill>
                <a:srgbClr val="FFFFFF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F640F603-1E1C-43E3-A62E-3DD60DD6573E}"/>
                </a:ext>
              </a:extLst>
            </p:cNvPr>
            <p:cNvSpPr txBox="1"/>
            <p:nvPr/>
          </p:nvSpPr>
          <p:spPr>
            <a:xfrm>
              <a:off x="7208919" y="-796330"/>
              <a:ext cx="3050315" cy="19159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1219170">
                <a:buClr>
                  <a:srgbClr val="000000"/>
                </a:buClr>
              </a:pPr>
              <a:r>
                <a:rPr lang="en-US" sz="3200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Quan </a:t>
              </a:r>
              <a:r>
                <a:rPr lang="en-US" sz="3200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sát</a:t>
              </a:r>
              <a:r>
                <a:rPr lang="en-US" sz="3200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hình</a:t>
              </a:r>
              <a:r>
                <a:rPr lang="en-US" sz="3200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và</a:t>
              </a:r>
              <a:r>
                <a:rPr lang="en-US" sz="3200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tìm</a:t>
              </a:r>
              <a:r>
                <a:rPr lang="en-US" sz="3200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1 </a:t>
              </a:r>
              <a:r>
                <a:rPr lang="en-US" sz="3200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tính</a:t>
              </a:r>
              <a:r>
                <a:rPr lang="en-US" sz="3200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từ</a:t>
              </a:r>
              <a:r>
                <a:rPr lang="en-US" sz="3200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miêu</a:t>
              </a:r>
              <a:r>
                <a:rPr lang="en-US" sz="3200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tả</a:t>
              </a:r>
              <a:r>
                <a:rPr lang="en-US" sz="3200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về</a:t>
              </a:r>
              <a:r>
                <a:rPr lang="en-US" sz="3200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hình</a:t>
              </a:r>
              <a:r>
                <a:rPr lang="en-US" sz="3200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dáng</a:t>
              </a:r>
              <a:r>
                <a:rPr lang="en-US" sz="3200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, </a:t>
              </a:r>
              <a:r>
                <a:rPr lang="en-US" sz="3200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kích</a:t>
              </a:r>
              <a:r>
                <a:rPr lang="en-US" sz="3200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thước</a:t>
              </a:r>
              <a:r>
                <a:rPr lang="en-US" sz="3200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của</a:t>
              </a:r>
              <a:r>
                <a:rPr lang="en-US" sz="3200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con </a:t>
              </a:r>
              <a:r>
                <a:rPr lang="en-US" sz="3200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gấu</a:t>
              </a:r>
              <a:r>
                <a:rPr lang="en-US" sz="3200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bông</a:t>
              </a:r>
              <a:r>
                <a:rPr lang="en-US" sz="3200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.</a:t>
              </a:r>
            </a:p>
            <a:p>
              <a:pPr defTabSz="1219170">
                <a:buClr>
                  <a:srgbClr val="000000"/>
                </a:buClr>
              </a:pPr>
              <a:endParaRPr lang="en-US" sz="32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4CA51E2A-EC85-492E-906A-5510CB3BB50D}"/>
              </a:ext>
            </a:extLst>
          </p:cNvPr>
          <p:cNvGrpSpPr/>
          <p:nvPr/>
        </p:nvGrpSpPr>
        <p:grpSpPr>
          <a:xfrm>
            <a:off x="241064" y="1901938"/>
            <a:ext cx="7021040" cy="4662716"/>
            <a:chOff x="7352390" y="2266676"/>
            <a:chExt cx="5265780" cy="3497037"/>
          </a:xfrm>
        </p:grpSpPr>
        <p:sp>
          <p:nvSpPr>
            <p:cNvPr id="50" name="Rectangle: Rounded Corners 49">
              <a:extLst>
                <a:ext uri="{FF2B5EF4-FFF2-40B4-BE49-F238E27FC236}">
                  <a16:creationId xmlns:a16="http://schemas.microsoft.com/office/drawing/2014/main" id="{94AD6937-101A-48CA-BC69-C5CE05C68EBB}"/>
                </a:ext>
              </a:extLst>
            </p:cNvPr>
            <p:cNvSpPr/>
            <p:nvPr/>
          </p:nvSpPr>
          <p:spPr>
            <a:xfrm>
              <a:off x="7352390" y="2266676"/>
              <a:ext cx="5265780" cy="3497037"/>
            </a:xfrm>
            <a:prstGeom prst="roundRect">
              <a:avLst/>
            </a:prstGeom>
            <a:solidFill>
              <a:schemeClr val="accent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53C6B7"/>
                </a:solidFill>
                <a:latin typeface="Arial"/>
                <a:sym typeface="Arial"/>
              </a:endParaRP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945982A6-BA28-4646-A9D6-C8007EF51590}"/>
                </a:ext>
              </a:extLst>
            </p:cNvPr>
            <p:cNvSpPr txBox="1"/>
            <p:nvPr/>
          </p:nvSpPr>
          <p:spPr>
            <a:xfrm>
              <a:off x="7620596" y="2325279"/>
              <a:ext cx="4613379" cy="11772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1219170">
                <a:buClr>
                  <a:srgbClr val="000000"/>
                </a:buClr>
              </a:pPr>
              <a:r>
                <a:rPr lang="en-US" sz="3200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Quan </a:t>
              </a:r>
              <a:r>
                <a:rPr lang="en-US" sz="3200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sát</a:t>
              </a:r>
              <a:r>
                <a:rPr lang="en-US" sz="3200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hình</a:t>
              </a:r>
              <a:r>
                <a:rPr lang="en-US" sz="3200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và</a:t>
              </a:r>
              <a:r>
                <a:rPr lang="en-US" sz="3200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tìm</a:t>
              </a:r>
              <a:r>
                <a:rPr lang="en-US" sz="3200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1 </a:t>
              </a:r>
              <a:r>
                <a:rPr lang="en-US" sz="3200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tính</a:t>
              </a:r>
              <a:r>
                <a:rPr lang="en-US" sz="3200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từ</a:t>
              </a:r>
              <a:r>
                <a:rPr lang="en-US" sz="3200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miêu</a:t>
              </a:r>
              <a:r>
                <a:rPr lang="en-US" sz="3200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tả</a:t>
              </a:r>
              <a:r>
                <a:rPr lang="en-US" sz="3200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về</a:t>
              </a:r>
              <a:r>
                <a:rPr lang="en-US" sz="3200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màu</a:t>
              </a:r>
              <a:r>
                <a:rPr lang="en-US" sz="3200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sắc</a:t>
              </a:r>
              <a:r>
                <a:rPr lang="en-US" sz="3200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của</a:t>
              </a:r>
              <a:r>
                <a:rPr lang="en-US" sz="3200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chiếc</a:t>
              </a:r>
              <a:r>
                <a:rPr lang="en-US" sz="3200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xe</a:t>
              </a:r>
              <a:r>
                <a:rPr lang="en-US" sz="3200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.</a:t>
              </a:r>
            </a:p>
            <a:p>
              <a:pPr defTabSz="1219170">
                <a:buClr>
                  <a:srgbClr val="000000"/>
                </a:buClr>
              </a:pPr>
              <a:endParaRPr lang="en-US" sz="32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845E827B-FD62-4EE1-BC3D-AA2249E592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l="4199" t="20806" r="4199" b="21541"/>
            <a:stretch/>
          </p:blipFill>
          <p:spPr>
            <a:xfrm>
              <a:off x="8811353" y="3227351"/>
              <a:ext cx="2456809" cy="1546295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241D5102-4BF3-4B3E-87F6-ECAED0B1C2B2}"/>
              </a:ext>
            </a:extLst>
          </p:cNvPr>
          <p:cNvGrpSpPr/>
          <p:nvPr/>
        </p:nvGrpSpPr>
        <p:grpSpPr>
          <a:xfrm>
            <a:off x="1279569" y="1951519"/>
            <a:ext cx="4848521" cy="4214192"/>
            <a:chOff x="-4699117" y="-976562"/>
            <a:chExt cx="3636391" cy="3160644"/>
          </a:xfrm>
        </p:grpSpPr>
        <p:sp>
          <p:nvSpPr>
            <p:cNvPr id="46" name="Rectangle: Rounded Corners 45">
              <a:extLst>
                <a:ext uri="{FF2B5EF4-FFF2-40B4-BE49-F238E27FC236}">
                  <a16:creationId xmlns:a16="http://schemas.microsoft.com/office/drawing/2014/main" id="{E677C757-683B-4155-8BC7-1588F43F0097}"/>
                </a:ext>
              </a:extLst>
            </p:cNvPr>
            <p:cNvSpPr/>
            <p:nvPr/>
          </p:nvSpPr>
          <p:spPr>
            <a:xfrm>
              <a:off x="-4699117" y="-976562"/>
              <a:ext cx="3636391" cy="3160644"/>
            </a:xfrm>
            <a:prstGeom prst="roundRect">
              <a:avLst/>
            </a:prstGeom>
            <a:solidFill>
              <a:schemeClr val="accent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53C6B7"/>
                </a:solidFill>
                <a:latin typeface="Arial"/>
                <a:sym typeface="Arial"/>
              </a:endParaRPr>
            </a:p>
          </p:txBody>
        </p:sp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075641C0-FCA0-414F-ACDC-72E85DEAA94A}"/>
                </a:ext>
              </a:extLst>
            </p:cNvPr>
            <p:cNvGrpSpPr/>
            <p:nvPr/>
          </p:nvGrpSpPr>
          <p:grpSpPr>
            <a:xfrm>
              <a:off x="-4116354" y="-729479"/>
              <a:ext cx="2379003" cy="2612080"/>
              <a:chOff x="3064270" y="36414"/>
              <a:chExt cx="3601961" cy="4041050"/>
            </a:xfrm>
          </p:grpSpPr>
          <p:pic>
            <p:nvPicPr>
              <p:cNvPr id="55" name="Picture 54" descr="A picture containing background pattern&#10;&#10;Description automatically generated">
                <a:extLst>
                  <a:ext uri="{FF2B5EF4-FFF2-40B4-BE49-F238E27FC236}">
                    <a16:creationId xmlns:a16="http://schemas.microsoft.com/office/drawing/2014/main" id="{DD1CD39C-B573-4897-9C30-41D0C186B3F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/>
              <a:srcRect r="50070" b="54315"/>
              <a:stretch/>
            </p:blipFill>
            <p:spPr>
              <a:xfrm>
                <a:off x="3064270" y="36414"/>
                <a:ext cx="3456273" cy="2349788"/>
              </a:xfrm>
              <a:prstGeom prst="rect">
                <a:avLst/>
              </a:prstGeom>
            </p:spPr>
          </p:pic>
          <p:pic>
            <p:nvPicPr>
              <p:cNvPr id="56" name="Picture 55">
                <a:extLst>
                  <a:ext uri="{FF2B5EF4-FFF2-40B4-BE49-F238E27FC236}">
                    <a16:creationId xmlns:a16="http://schemas.microsoft.com/office/drawing/2014/main" id="{8274151D-638B-4BD0-BD1D-E9C00CDAEBC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2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10000" b="90000" l="10000" r="90000">
                            <a14:foregroundMark x1="58375" y1="38913" x2="61875" y2="43986"/>
                            <a14:foregroundMark x1="64938" y1="42101" x2="70063" y2="48261"/>
                            <a14:foregroundMark x1="53438" y1="53986" x2="59313" y2="53986"/>
                            <a14:foregroundMark x1="60563" y1="38913" x2="60250" y2="59275"/>
                            <a14:foregroundMark x1="78313" y1="34928" x2="78313" y2="34928"/>
                            <a14:foregroundMark x1="77188" y1="21377" x2="77188" y2="21377"/>
                            <a14:foregroundMark x1="63688" y1="17971" x2="63688" y2="17971"/>
                            <a14:foregroundMark x1="86688" y1="43986" x2="86688" y2="43986"/>
                            <a14:foregroundMark x1="84688" y1="64565" x2="84688" y2="64565"/>
                            <a14:foregroundMark x1="73375" y1="65000" x2="73375" y2="65000"/>
                          </a14:backgroundRemoval>
                        </a14:imgEffect>
                      </a14:imgLayer>
                    </a14:imgProps>
                  </a:ext>
                </a:extLst>
              </a:blip>
              <a:srcRect l="8381" t="12181" r="8928" b="19366"/>
              <a:stretch/>
            </p:blipFill>
            <p:spPr>
              <a:xfrm>
                <a:off x="3375237" y="1727676"/>
                <a:ext cx="3290994" cy="2349788"/>
              </a:xfrm>
              <a:prstGeom prst="rect">
                <a:avLst/>
              </a:prstGeom>
            </p:spPr>
          </p:pic>
        </p:grp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291277DB-BCE7-4407-A6D0-D3422F4814F8}"/>
              </a:ext>
            </a:extLst>
          </p:cNvPr>
          <p:cNvGrpSpPr/>
          <p:nvPr/>
        </p:nvGrpSpPr>
        <p:grpSpPr>
          <a:xfrm>
            <a:off x="1216509" y="2118652"/>
            <a:ext cx="4848521" cy="4214192"/>
            <a:chOff x="-4699117" y="-976562"/>
            <a:chExt cx="3636391" cy="3160644"/>
          </a:xfrm>
        </p:grpSpPr>
        <p:sp>
          <p:nvSpPr>
            <p:cNvPr id="59" name="Rectangle: Rounded Corners 58">
              <a:extLst>
                <a:ext uri="{FF2B5EF4-FFF2-40B4-BE49-F238E27FC236}">
                  <a16:creationId xmlns:a16="http://schemas.microsoft.com/office/drawing/2014/main" id="{9339B12F-1119-4F3A-BC6E-D0FFE9361E0B}"/>
                </a:ext>
              </a:extLst>
            </p:cNvPr>
            <p:cNvSpPr/>
            <p:nvPr/>
          </p:nvSpPr>
          <p:spPr>
            <a:xfrm>
              <a:off x="-4699117" y="-976562"/>
              <a:ext cx="3636391" cy="3160644"/>
            </a:xfrm>
            <a:prstGeom prst="roundRect">
              <a:avLst/>
            </a:prstGeom>
            <a:solidFill>
              <a:schemeClr val="accent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53C6B7"/>
                </a:solidFill>
                <a:latin typeface="Arial"/>
                <a:sym typeface="Arial"/>
              </a:endParaRPr>
            </a:p>
          </p:txBody>
        </p:sp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7944D6AB-84CF-444A-8E20-1FE94C9214A1}"/>
                </a:ext>
              </a:extLst>
            </p:cNvPr>
            <p:cNvGrpSpPr/>
            <p:nvPr/>
          </p:nvGrpSpPr>
          <p:grpSpPr>
            <a:xfrm>
              <a:off x="-4116354" y="-729479"/>
              <a:ext cx="2379003" cy="2612080"/>
              <a:chOff x="3064270" y="36414"/>
              <a:chExt cx="3601961" cy="4041050"/>
            </a:xfrm>
          </p:grpSpPr>
          <p:pic>
            <p:nvPicPr>
              <p:cNvPr id="61" name="Picture 60" descr="A picture containing background pattern&#10;&#10;Description automatically generated">
                <a:extLst>
                  <a:ext uri="{FF2B5EF4-FFF2-40B4-BE49-F238E27FC236}">
                    <a16:creationId xmlns:a16="http://schemas.microsoft.com/office/drawing/2014/main" id="{010617C9-3B14-4EFB-BE50-111E534BBBF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/>
              <a:srcRect r="50070" b="54315"/>
              <a:stretch/>
            </p:blipFill>
            <p:spPr>
              <a:xfrm>
                <a:off x="3064270" y="36414"/>
                <a:ext cx="3456273" cy="2349788"/>
              </a:xfrm>
              <a:prstGeom prst="rect">
                <a:avLst/>
              </a:prstGeom>
            </p:spPr>
          </p:pic>
          <p:pic>
            <p:nvPicPr>
              <p:cNvPr id="62" name="Picture 61">
                <a:extLst>
                  <a:ext uri="{FF2B5EF4-FFF2-40B4-BE49-F238E27FC236}">
                    <a16:creationId xmlns:a16="http://schemas.microsoft.com/office/drawing/2014/main" id="{88F7D60D-983B-4DEB-997E-3770625DB67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2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10000" b="90000" l="10000" r="90000">
                            <a14:foregroundMark x1="58375" y1="38913" x2="61875" y2="43986"/>
                            <a14:foregroundMark x1="64938" y1="42101" x2="70063" y2="48261"/>
                            <a14:foregroundMark x1="53438" y1="53986" x2="59313" y2="53986"/>
                            <a14:foregroundMark x1="60563" y1="38913" x2="60250" y2="59275"/>
                            <a14:foregroundMark x1="78313" y1="34928" x2="78313" y2="34928"/>
                            <a14:foregroundMark x1="77188" y1="21377" x2="77188" y2="21377"/>
                            <a14:foregroundMark x1="63688" y1="17971" x2="63688" y2="17971"/>
                            <a14:foregroundMark x1="86688" y1="43986" x2="86688" y2="43986"/>
                            <a14:foregroundMark x1="84688" y1="64565" x2="84688" y2="64565"/>
                            <a14:foregroundMark x1="73375" y1="65000" x2="73375" y2="65000"/>
                          </a14:backgroundRemoval>
                        </a14:imgEffect>
                      </a14:imgLayer>
                    </a14:imgProps>
                  </a:ext>
                </a:extLst>
              </a:blip>
              <a:srcRect l="8381" t="12181" r="8928" b="19366"/>
              <a:stretch/>
            </p:blipFill>
            <p:spPr>
              <a:xfrm>
                <a:off x="3375237" y="1727676"/>
                <a:ext cx="3290994" cy="2349788"/>
              </a:xfrm>
              <a:prstGeom prst="rect">
                <a:avLst/>
              </a:prstGeom>
            </p:spPr>
          </p:pic>
        </p:grp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48F5C62D-C3A7-4B99-AB63-C943026EDB90}"/>
              </a:ext>
            </a:extLst>
          </p:cNvPr>
          <p:cNvGrpSpPr/>
          <p:nvPr/>
        </p:nvGrpSpPr>
        <p:grpSpPr>
          <a:xfrm>
            <a:off x="244208" y="1893259"/>
            <a:ext cx="7609441" cy="4664980"/>
            <a:chOff x="228747" y="1293428"/>
            <a:chExt cx="5707081" cy="3498735"/>
          </a:xfrm>
        </p:grpSpPr>
        <p:sp>
          <p:nvSpPr>
            <p:cNvPr id="72" name="Rectangle: Rounded Corners 71">
              <a:extLst>
                <a:ext uri="{FF2B5EF4-FFF2-40B4-BE49-F238E27FC236}">
                  <a16:creationId xmlns:a16="http://schemas.microsoft.com/office/drawing/2014/main" id="{D197B8B5-73B1-4057-B755-65C1220773D5}"/>
                </a:ext>
              </a:extLst>
            </p:cNvPr>
            <p:cNvSpPr/>
            <p:nvPr/>
          </p:nvSpPr>
          <p:spPr>
            <a:xfrm>
              <a:off x="228747" y="1293428"/>
              <a:ext cx="5295012" cy="3498735"/>
            </a:xfrm>
            <a:prstGeom prst="roundRect">
              <a:avLst/>
            </a:prstGeom>
            <a:solidFill>
              <a:schemeClr val="accent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53C6B7"/>
                </a:solidFill>
                <a:latin typeface="Arial"/>
                <a:sym typeface="Arial"/>
              </a:endParaRPr>
            </a:p>
          </p:txBody>
        </p:sp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2875108A-4C2D-48ED-81FF-1606ACB913E7}"/>
                </a:ext>
              </a:extLst>
            </p:cNvPr>
            <p:cNvGrpSpPr/>
            <p:nvPr/>
          </p:nvGrpSpPr>
          <p:grpSpPr>
            <a:xfrm>
              <a:off x="601729" y="1785325"/>
              <a:ext cx="5334099" cy="2953762"/>
              <a:chOff x="2628107" y="545698"/>
              <a:chExt cx="5334099" cy="2953762"/>
            </a:xfrm>
          </p:grpSpPr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221A38C0-95BB-4761-ABB2-580FA6D29A06}"/>
                  </a:ext>
                </a:extLst>
              </p:cNvPr>
              <p:cNvSpPr txBox="1"/>
              <p:nvPr/>
            </p:nvSpPr>
            <p:spPr>
              <a:xfrm>
                <a:off x="3423082" y="545698"/>
                <a:ext cx="2291919" cy="5000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3733" b="1" kern="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Tính</a:t>
                </a:r>
                <a:r>
                  <a:rPr lang="en-US" sz="3733" b="1" kern="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 </a:t>
                </a:r>
                <a:r>
                  <a:rPr lang="en-US" sz="3733" b="1" kern="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từ</a:t>
                </a:r>
                <a:endParaRPr lang="en-US" sz="3733" b="1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ADA64E05-28FD-49D5-BEC4-432F00EF3465}"/>
                  </a:ext>
                </a:extLst>
              </p:cNvPr>
              <p:cNvSpPr txBox="1"/>
              <p:nvPr/>
            </p:nvSpPr>
            <p:spPr>
              <a:xfrm>
                <a:off x="2969879" y="1494718"/>
                <a:ext cx="3465499" cy="5000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3733" b="1" kern="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Đặc</a:t>
                </a:r>
                <a:r>
                  <a:rPr lang="en-US" sz="3733" b="1" kern="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 </a:t>
                </a:r>
                <a:r>
                  <a:rPr lang="en-US" sz="3733" b="1" kern="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điểm</a:t>
                </a:r>
                <a:r>
                  <a:rPr lang="en-US" sz="3733" b="1" kern="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, </a:t>
                </a:r>
                <a:r>
                  <a:rPr lang="en-US" sz="3733" kern="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…………….</a:t>
                </a:r>
              </a:p>
            </p:txBody>
          </p:sp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8B75CE87-C0F0-4657-8525-B9E7C013E095}"/>
                  </a:ext>
                </a:extLst>
              </p:cNvPr>
              <p:cNvSpPr txBox="1"/>
              <p:nvPr/>
            </p:nvSpPr>
            <p:spPr>
              <a:xfrm>
                <a:off x="2628107" y="2524916"/>
                <a:ext cx="1381124" cy="5000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1219170">
                  <a:buClr>
                    <a:srgbClr val="000000"/>
                  </a:buClr>
                </a:pPr>
                <a:r>
                  <a:rPr lang="en-US" sz="3733" b="1" kern="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Sự</a:t>
                </a:r>
                <a:r>
                  <a:rPr lang="en-US" sz="3733" b="1" kern="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 </a:t>
                </a:r>
                <a:r>
                  <a:rPr lang="en-US" sz="3733" b="1" kern="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vật</a:t>
                </a:r>
                <a:endParaRPr lang="en-US" sz="3733" b="1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067C3CF8-7D00-4E01-B914-40F47B192A3C}"/>
                  </a:ext>
                </a:extLst>
              </p:cNvPr>
              <p:cNvSpPr txBox="1"/>
              <p:nvPr/>
            </p:nvSpPr>
            <p:spPr>
              <a:xfrm>
                <a:off x="5199956" y="2568532"/>
                <a:ext cx="2762250" cy="9309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1219170">
                  <a:buClr>
                    <a:srgbClr val="000000"/>
                  </a:buClr>
                </a:pPr>
                <a:r>
                  <a:rPr lang="en-US" sz="3733" b="1" kern="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Hoạt</a:t>
                </a:r>
                <a:r>
                  <a:rPr lang="en-US" sz="3733" b="1" kern="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 </a:t>
                </a:r>
                <a:r>
                  <a:rPr lang="en-US" sz="3733" b="1" kern="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động</a:t>
                </a:r>
                <a:r>
                  <a:rPr lang="en-US" sz="3733" b="1" kern="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, </a:t>
                </a:r>
                <a:r>
                  <a:rPr lang="en-US" sz="3733" b="1" kern="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trạng</a:t>
                </a:r>
                <a:r>
                  <a:rPr lang="en-US" sz="3733" b="1" kern="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 </a:t>
                </a:r>
                <a:r>
                  <a:rPr lang="en-US" sz="3733" b="1" kern="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thái</a:t>
                </a:r>
                <a:endParaRPr lang="en-US" sz="3733" b="1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9" name="Arrow: Down 68">
                <a:extLst>
                  <a:ext uri="{FF2B5EF4-FFF2-40B4-BE49-F238E27FC236}">
                    <a16:creationId xmlns:a16="http://schemas.microsoft.com/office/drawing/2014/main" id="{8EFE8573-0832-4F9E-8546-164B9A17DCEB}"/>
                  </a:ext>
                </a:extLst>
              </p:cNvPr>
              <p:cNvSpPr/>
              <p:nvPr/>
            </p:nvSpPr>
            <p:spPr>
              <a:xfrm>
                <a:off x="4426166" y="1105888"/>
                <a:ext cx="276463" cy="331835"/>
              </a:xfrm>
              <a:prstGeom prst="downArrow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>
                <a:solidFill>
                  <a:schemeClr val="tx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endParaRPr lang="en-US" sz="3733" kern="0">
                  <a:solidFill>
                    <a:srgbClr val="000000"/>
                  </a:solidFill>
                  <a:latin typeface="Arial"/>
                  <a:sym typeface="Arial"/>
                </a:endParaRPr>
              </a:p>
            </p:txBody>
          </p:sp>
          <p:sp>
            <p:nvSpPr>
              <p:cNvPr id="70" name="Arrow: Down 69">
                <a:extLst>
                  <a:ext uri="{FF2B5EF4-FFF2-40B4-BE49-F238E27FC236}">
                    <a16:creationId xmlns:a16="http://schemas.microsoft.com/office/drawing/2014/main" id="{D714D6C2-F8B7-4F67-85A1-684242B04B01}"/>
                  </a:ext>
                </a:extLst>
              </p:cNvPr>
              <p:cNvSpPr/>
              <p:nvPr/>
            </p:nvSpPr>
            <p:spPr>
              <a:xfrm rot="3655748">
                <a:off x="3971844" y="1856620"/>
                <a:ext cx="226147" cy="829539"/>
              </a:xfrm>
              <a:prstGeom prst="downArrow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>
                <a:solidFill>
                  <a:schemeClr val="tx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endParaRPr lang="en-US" sz="3733" kern="0">
                  <a:solidFill>
                    <a:srgbClr val="000000"/>
                  </a:solidFill>
                  <a:latin typeface="Arial"/>
                  <a:sym typeface="Arial"/>
                </a:endParaRPr>
              </a:p>
            </p:txBody>
          </p:sp>
          <p:sp>
            <p:nvSpPr>
              <p:cNvPr id="71" name="Arrow: Down 70">
                <a:extLst>
                  <a:ext uri="{FF2B5EF4-FFF2-40B4-BE49-F238E27FC236}">
                    <a16:creationId xmlns:a16="http://schemas.microsoft.com/office/drawing/2014/main" id="{BCA6F667-75A0-463A-A2AB-016563C86886}"/>
                  </a:ext>
                </a:extLst>
              </p:cNvPr>
              <p:cNvSpPr/>
              <p:nvPr/>
            </p:nvSpPr>
            <p:spPr>
              <a:xfrm rot="18103513" flipH="1">
                <a:off x="4946699" y="1892303"/>
                <a:ext cx="220887" cy="820474"/>
              </a:xfrm>
              <a:prstGeom prst="downArrow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>
                <a:solidFill>
                  <a:schemeClr val="tx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endParaRPr lang="en-US" sz="3733" kern="0">
                  <a:solidFill>
                    <a:srgbClr val="000000"/>
                  </a:solidFill>
                  <a:latin typeface="Arial"/>
                  <a:sym typeface="Arial"/>
                </a:endParaRPr>
              </a:p>
            </p:txBody>
          </p:sp>
        </p:grp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E5920672-A5CB-47F4-96BE-8388D22F9329}"/>
                </a:ext>
              </a:extLst>
            </p:cNvPr>
            <p:cNvSpPr txBox="1"/>
            <p:nvPr/>
          </p:nvSpPr>
          <p:spPr>
            <a:xfrm>
              <a:off x="495802" y="1308628"/>
              <a:ext cx="3337250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3200" kern="0" dirty="0" err="1">
                  <a:solidFill>
                    <a:srgbClr val="53C6B7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Điền</a:t>
              </a:r>
              <a:r>
                <a:rPr lang="en-US" sz="3200" kern="0" dirty="0">
                  <a:solidFill>
                    <a:srgbClr val="53C6B7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53C6B7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từ</a:t>
              </a:r>
              <a:r>
                <a:rPr lang="en-US" sz="3200" kern="0" dirty="0">
                  <a:solidFill>
                    <a:srgbClr val="53C6B7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53C6B7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vào</a:t>
              </a:r>
              <a:r>
                <a:rPr lang="en-US" sz="3200" kern="0" dirty="0">
                  <a:solidFill>
                    <a:srgbClr val="53C6B7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53C6B7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chỗ</a:t>
              </a:r>
              <a:r>
                <a:rPr lang="en-US" sz="3200" kern="0" dirty="0">
                  <a:solidFill>
                    <a:srgbClr val="53C6B7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53C6B7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chấm</a:t>
              </a:r>
              <a:r>
                <a:rPr lang="en-US" sz="3200" kern="0" dirty="0">
                  <a:solidFill>
                    <a:srgbClr val="53C6B7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:</a:t>
              </a:r>
            </a:p>
          </p:txBody>
        </p: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4F872607-2B85-4CD1-97C2-252A3E7DAA56}"/>
              </a:ext>
            </a:extLst>
          </p:cNvPr>
          <p:cNvGrpSpPr/>
          <p:nvPr/>
        </p:nvGrpSpPr>
        <p:grpSpPr>
          <a:xfrm>
            <a:off x="173246" y="1889187"/>
            <a:ext cx="7609441" cy="4664980"/>
            <a:chOff x="228747" y="1293428"/>
            <a:chExt cx="5707081" cy="3498735"/>
          </a:xfrm>
        </p:grpSpPr>
        <p:sp>
          <p:nvSpPr>
            <p:cNvPr id="76" name="Rectangle: Rounded Corners 75">
              <a:extLst>
                <a:ext uri="{FF2B5EF4-FFF2-40B4-BE49-F238E27FC236}">
                  <a16:creationId xmlns:a16="http://schemas.microsoft.com/office/drawing/2014/main" id="{BD322FFA-B582-463A-A1C4-F66EF755C8FC}"/>
                </a:ext>
              </a:extLst>
            </p:cNvPr>
            <p:cNvSpPr/>
            <p:nvPr/>
          </p:nvSpPr>
          <p:spPr>
            <a:xfrm>
              <a:off x="228747" y="1293428"/>
              <a:ext cx="5295012" cy="3498735"/>
            </a:xfrm>
            <a:prstGeom prst="roundRect">
              <a:avLst/>
            </a:prstGeom>
            <a:solidFill>
              <a:schemeClr val="accent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53C6B7"/>
                </a:solidFill>
                <a:latin typeface="Arial"/>
                <a:sym typeface="Arial"/>
              </a:endParaRPr>
            </a:p>
          </p:txBody>
        </p:sp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id="{D28C2D26-7899-418C-8DB1-95B4E9E225DF}"/>
                </a:ext>
              </a:extLst>
            </p:cNvPr>
            <p:cNvGrpSpPr/>
            <p:nvPr/>
          </p:nvGrpSpPr>
          <p:grpSpPr>
            <a:xfrm>
              <a:off x="601729" y="1785325"/>
              <a:ext cx="5334099" cy="2522924"/>
              <a:chOff x="2628107" y="545698"/>
              <a:chExt cx="5334099" cy="2522924"/>
            </a:xfrm>
          </p:grpSpPr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id="{A6643D70-9FB2-46ED-8AE1-892FF3034637}"/>
                  </a:ext>
                </a:extLst>
              </p:cNvPr>
              <p:cNvSpPr txBox="1"/>
              <p:nvPr/>
            </p:nvSpPr>
            <p:spPr>
              <a:xfrm>
                <a:off x="3423082" y="545698"/>
                <a:ext cx="2291919" cy="5000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3733" b="1" kern="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Tính</a:t>
                </a:r>
                <a:r>
                  <a:rPr lang="en-US" sz="3733" b="1" kern="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 </a:t>
                </a:r>
                <a:r>
                  <a:rPr lang="en-US" sz="3733" b="1" kern="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từ</a:t>
                </a:r>
                <a:endParaRPr lang="en-US" sz="3733" b="1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0" name="TextBox 79">
                <a:extLst>
                  <a:ext uri="{FF2B5EF4-FFF2-40B4-BE49-F238E27FC236}">
                    <a16:creationId xmlns:a16="http://schemas.microsoft.com/office/drawing/2014/main" id="{40407305-C87B-4269-9E87-61275AFE2DC8}"/>
                  </a:ext>
                </a:extLst>
              </p:cNvPr>
              <p:cNvSpPr txBox="1"/>
              <p:nvPr/>
            </p:nvSpPr>
            <p:spPr>
              <a:xfrm>
                <a:off x="2969879" y="1494718"/>
                <a:ext cx="3465499" cy="5000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3733" b="1" kern="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Đặc</a:t>
                </a:r>
                <a:r>
                  <a:rPr lang="en-US" sz="3733" b="1" kern="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 </a:t>
                </a:r>
                <a:r>
                  <a:rPr lang="en-US" sz="3733" b="1" kern="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điểm</a:t>
                </a:r>
                <a:r>
                  <a:rPr lang="en-US" sz="3733" b="1" kern="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, </a:t>
                </a:r>
                <a:r>
                  <a:rPr lang="en-US" sz="3733" b="1" kern="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tính</a:t>
                </a:r>
                <a:r>
                  <a:rPr lang="en-US" sz="3733" b="1" kern="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 </a:t>
                </a:r>
                <a:r>
                  <a:rPr lang="en-US" sz="3733" b="1" kern="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chất</a:t>
                </a:r>
                <a:endParaRPr lang="en-US" sz="3733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1" name="TextBox 80">
                <a:extLst>
                  <a:ext uri="{FF2B5EF4-FFF2-40B4-BE49-F238E27FC236}">
                    <a16:creationId xmlns:a16="http://schemas.microsoft.com/office/drawing/2014/main" id="{0AB5314E-EBD9-4C02-A0DC-6CD6D47BB144}"/>
                  </a:ext>
                </a:extLst>
              </p:cNvPr>
              <p:cNvSpPr txBox="1"/>
              <p:nvPr/>
            </p:nvSpPr>
            <p:spPr>
              <a:xfrm>
                <a:off x="2628107" y="2524916"/>
                <a:ext cx="1381124" cy="5000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1219170">
                  <a:buClr>
                    <a:srgbClr val="000000"/>
                  </a:buClr>
                </a:pPr>
                <a:r>
                  <a:rPr lang="en-US" sz="3733" b="1" kern="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Sự</a:t>
                </a:r>
                <a:r>
                  <a:rPr lang="en-US" sz="3733" b="1" kern="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 </a:t>
                </a:r>
                <a:r>
                  <a:rPr lang="en-US" sz="3733" b="1" kern="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vật</a:t>
                </a:r>
                <a:endParaRPr lang="en-US" sz="3733" b="1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2" name="TextBox 81">
                <a:extLst>
                  <a:ext uri="{FF2B5EF4-FFF2-40B4-BE49-F238E27FC236}">
                    <a16:creationId xmlns:a16="http://schemas.microsoft.com/office/drawing/2014/main" id="{D80E9A58-BDEF-4D4A-9A20-FA0100B6EE73}"/>
                  </a:ext>
                </a:extLst>
              </p:cNvPr>
              <p:cNvSpPr txBox="1"/>
              <p:nvPr/>
            </p:nvSpPr>
            <p:spPr>
              <a:xfrm>
                <a:off x="5199956" y="2568532"/>
                <a:ext cx="2762250" cy="5000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1219170">
                  <a:buClr>
                    <a:srgbClr val="000000"/>
                  </a:buClr>
                </a:pPr>
                <a:r>
                  <a:rPr lang="en-US" sz="3733" kern="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………….....</a:t>
                </a:r>
              </a:p>
            </p:txBody>
          </p:sp>
          <p:sp>
            <p:nvSpPr>
              <p:cNvPr id="83" name="Arrow: Down 82">
                <a:extLst>
                  <a:ext uri="{FF2B5EF4-FFF2-40B4-BE49-F238E27FC236}">
                    <a16:creationId xmlns:a16="http://schemas.microsoft.com/office/drawing/2014/main" id="{F66C0489-5A98-4B97-9D71-15AECCF57893}"/>
                  </a:ext>
                </a:extLst>
              </p:cNvPr>
              <p:cNvSpPr/>
              <p:nvPr/>
            </p:nvSpPr>
            <p:spPr>
              <a:xfrm>
                <a:off x="4426166" y="1105888"/>
                <a:ext cx="276463" cy="331835"/>
              </a:xfrm>
              <a:prstGeom prst="downArrow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>
                <a:solidFill>
                  <a:schemeClr val="tx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endParaRPr lang="en-US" sz="3733" kern="0">
                  <a:solidFill>
                    <a:srgbClr val="000000"/>
                  </a:solidFill>
                  <a:latin typeface="Arial"/>
                  <a:sym typeface="Arial"/>
                </a:endParaRPr>
              </a:p>
            </p:txBody>
          </p:sp>
          <p:sp>
            <p:nvSpPr>
              <p:cNvPr id="84" name="Arrow: Down 83">
                <a:extLst>
                  <a:ext uri="{FF2B5EF4-FFF2-40B4-BE49-F238E27FC236}">
                    <a16:creationId xmlns:a16="http://schemas.microsoft.com/office/drawing/2014/main" id="{B37B6638-F232-4187-905A-4321D016C96E}"/>
                  </a:ext>
                </a:extLst>
              </p:cNvPr>
              <p:cNvSpPr/>
              <p:nvPr/>
            </p:nvSpPr>
            <p:spPr>
              <a:xfrm rot="3655748">
                <a:off x="3971844" y="1856620"/>
                <a:ext cx="226147" cy="829539"/>
              </a:xfrm>
              <a:prstGeom prst="downArrow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>
                <a:solidFill>
                  <a:schemeClr val="tx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endParaRPr lang="en-US" sz="3733" kern="0">
                  <a:solidFill>
                    <a:srgbClr val="000000"/>
                  </a:solidFill>
                  <a:latin typeface="Arial"/>
                  <a:sym typeface="Arial"/>
                </a:endParaRPr>
              </a:p>
            </p:txBody>
          </p:sp>
          <p:sp>
            <p:nvSpPr>
              <p:cNvPr id="85" name="Arrow: Down 84">
                <a:extLst>
                  <a:ext uri="{FF2B5EF4-FFF2-40B4-BE49-F238E27FC236}">
                    <a16:creationId xmlns:a16="http://schemas.microsoft.com/office/drawing/2014/main" id="{F740FDE3-2637-4B0C-8DD9-84D164CAE130}"/>
                  </a:ext>
                </a:extLst>
              </p:cNvPr>
              <p:cNvSpPr/>
              <p:nvPr/>
            </p:nvSpPr>
            <p:spPr>
              <a:xfrm rot="18103513" flipH="1">
                <a:off x="4946699" y="1892303"/>
                <a:ext cx="220887" cy="820474"/>
              </a:xfrm>
              <a:prstGeom prst="downArrow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>
                <a:solidFill>
                  <a:schemeClr val="tx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endParaRPr lang="en-US" sz="3733" kern="0">
                  <a:solidFill>
                    <a:srgbClr val="000000"/>
                  </a:solidFill>
                  <a:latin typeface="Arial"/>
                  <a:sym typeface="Arial"/>
                </a:endParaRPr>
              </a:p>
            </p:txBody>
          </p:sp>
        </p:grp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65306ED2-DF09-4F83-878F-D5B0F48E9A76}"/>
                </a:ext>
              </a:extLst>
            </p:cNvPr>
            <p:cNvSpPr txBox="1"/>
            <p:nvPr/>
          </p:nvSpPr>
          <p:spPr>
            <a:xfrm>
              <a:off x="495802" y="1308628"/>
              <a:ext cx="3337250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3200" kern="0" dirty="0" err="1">
                  <a:solidFill>
                    <a:srgbClr val="53C6B7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Điền</a:t>
              </a:r>
              <a:r>
                <a:rPr lang="en-US" sz="3200" kern="0" dirty="0">
                  <a:solidFill>
                    <a:srgbClr val="53C6B7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53C6B7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từ</a:t>
              </a:r>
              <a:r>
                <a:rPr lang="en-US" sz="3200" kern="0" dirty="0">
                  <a:solidFill>
                    <a:srgbClr val="53C6B7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53C6B7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vào</a:t>
              </a:r>
              <a:r>
                <a:rPr lang="en-US" sz="3200" kern="0" dirty="0">
                  <a:solidFill>
                    <a:srgbClr val="53C6B7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53C6B7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chỗ</a:t>
              </a:r>
              <a:r>
                <a:rPr lang="en-US" sz="3200" kern="0" dirty="0">
                  <a:solidFill>
                    <a:srgbClr val="53C6B7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53C6B7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chấm</a:t>
              </a:r>
              <a:r>
                <a:rPr lang="en-US" sz="3200" kern="0" dirty="0">
                  <a:solidFill>
                    <a:srgbClr val="53C6B7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:</a:t>
              </a:r>
            </a:p>
          </p:txBody>
        </p:sp>
      </p:grpSp>
      <p:sp>
        <p:nvSpPr>
          <p:cNvPr id="95" name="TextBox 94">
            <a:extLst>
              <a:ext uri="{FF2B5EF4-FFF2-40B4-BE49-F238E27FC236}">
                <a16:creationId xmlns:a16="http://schemas.microsoft.com/office/drawing/2014/main" id="{1D463D85-7137-45F1-A105-E1FEE4A738D9}"/>
              </a:ext>
            </a:extLst>
          </p:cNvPr>
          <p:cNvSpPr txBox="1"/>
          <p:nvPr/>
        </p:nvSpPr>
        <p:spPr>
          <a:xfrm>
            <a:off x="3563011" y="3737007"/>
            <a:ext cx="2185933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3733" b="1" kern="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tính</a:t>
            </a:r>
            <a:r>
              <a:rPr lang="en-US" sz="3733" b="1" kern="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733" b="1" kern="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chất</a:t>
            </a:r>
            <a:endParaRPr lang="en-US" sz="3733" b="1" kern="0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F8D8BA3D-DAF8-4C3C-B4EB-C2ED153DA662}"/>
              </a:ext>
            </a:extLst>
          </p:cNvPr>
          <p:cNvSpPr txBox="1"/>
          <p:nvPr/>
        </p:nvSpPr>
        <p:spPr>
          <a:xfrm>
            <a:off x="106842" y="4712596"/>
            <a:ext cx="5036316" cy="1241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3733" kern="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béo</a:t>
            </a:r>
            <a:r>
              <a:rPr lang="en-US" sz="3733" kern="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, </a:t>
            </a:r>
            <a:r>
              <a:rPr lang="en-US" sz="3733" kern="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béo</a:t>
            </a:r>
            <a:r>
              <a:rPr lang="en-US" sz="3733" kern="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ú, </a:t>
            </a:r>
            <a:r>
              <a:rPr lang="en-US" sz="3733" kern="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béo</a:t>
            </a:r>
            <a:r>
              <a:rPr lang="en-US" sz="3733" kern="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733" kern="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tròn</a:t>
            </a:r>
            <a:r>
              <a:rPr lang="en-US" sz="3733" kern="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, </a:t>
            </a:r>
            <a:r>
              <a:rPr lang="en-US" sz="3733" kern="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mập</a:t>
            </a:r>
            <a:r>
              <a:rPr lang="en-US" sz="3733" kern="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733" kern="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mạp</a:t>
            </a:r>
            <a:r>
              <a:rPr lang="en-US" sz="3733" kern="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, to, to </a:t>
            </a:r>
            <a:r>
              <a:rPr lang="en-US" sz="3733" kern="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bự</a:t>
            </a:r>
            <a:endParaRPr lang="en-US" sz="3733" kern="0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56007E12-D9BA-4751-BFC1-D153DFB3C1D1}"/>
              </a:ext>
            </a:extLst>
          </p:cNvPr>
          <p:cNvSpPr txBox="1"/>
          <p:nvPr/>
        </p:nvSpPr>
        <p:spPr>
          <a:xfrm>
            <a:off x="4119142" y="5176983"/>
            <a:ext cx="3534377" cy="1241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3733" b="1" kern="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Hoạt</a:t>
            </a:r>
            <a:r>
              <a:rPr lang="en-US" sz="3733" b="1" kern="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733" b="1" kern="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động</a:t>
            </a:r>
            <a:r>
              <a:rPr lang="en-US" sz="3733" b="1" kern="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, </a:t>
            </a:r>
            <a:r>
              <a:rPr lang="en-US" sz="3733" b="1" kern="0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trạng</a:t>
            </a:r>
            <a:r>
              <a:rPr lang="en-US" sz="3733" b="1" kern="0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733" b="1" kern="0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thái</a:t>
            </a:r>
            <a:endParaRPr lang="en-US" sz="3733" b="1" kern="0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B285D5CF-3027-464D-AA3E-8016B4636591}"/>
              </a:ext>
            </a:extLst>
          </p:cNvPr>
          <p:cNvSpPr txBox="1"/>
          <p:nvPr/>
        </p:nvSpPr>
        <p:spPr>
          <a:xfrm>
            <a:off x="4629071" y="5278897"/>
            <a:ext cx="1733127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3733" b="1" kern="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DT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54017AD4-54D5-4E98-A7D9-A34C988DFC42}"/>
              </a:ext>
            </a:extLst>
          </p:cNvPr>
          <p:cNvSpPr txBox="1"/>
          <p:nvPr/>
        </p:nvSpPr>
        <p:spPr>
          <a:xfrm>
            <a:off x="1427982" y="5164718"/>
            <a:ext cx="1085516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3733" b="1" kern="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ĐT</a:t>
            </a: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FB4BAEEC-6B70-44B1-A49D-52DBEFAFAE0A}"/>
              </a:ext>
            </a:extLst>
          </p:cNvPr>
          <p:cNvSpPr txBox="1"/>
          <p:nvPr/>
        </p:nvSpPr>
        <p:spPr>
          <a:xfrm>
            <a:off x="6553425" y="5013393"/>
            <a:ext cx="1453808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3733" b="1" kern="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TT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DAF2B008-AFE7-4058-9904-6C96F6437F49}"/>
              </a:ext>
            </a:extLst>
          </p:cNvPr>
          <p:cNvSpPr txBox="1"/>
          <p:nvPr/>
        </p:nvSpPr>
        <p:spPr>
          <a:xfrm>
            <a:off x="747073" y="5554998"/>
            <a:ext cx="6582984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3733" b="1" kern="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Đỏ</a:t>
            </a:r>
            <a:r>
              <a:rPr lang="en-US" sz="3733" b="1" kern="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, </a:t>
            </a:r>
            <a:r>
              <a:rPr lang="en-US" sz="3733" b="1" kern="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đỏ</a:t>
            </a:r>
            <a:r>
              <a:rPr lang="en-US" sz="3733" b="1" kern="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733" b="1" kern="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chót</a:t>
            </a:r>
            <a:r>
              <a:rPr lang="en-US" sz="3733" b="1" kern="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, </a:t>
            </a:r>
            <a:r>
              <a:rPr lang="en-US" sz="3733" b="1" kern="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đỏ</a:t>
            </a:r>
            <a:r>
              <a:rPr lang="en-US" sz="3733" b="1" kern="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733" b="1" kern="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rực</a:t>
            </a:r>
            <a:r>
              <a:rPr lang="en-US" sz="3733" b="1" kern="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, </a:t>
            </a:r>
            <a:r>
              <a:rPr lang="en-US" sz="3733" b="1" kern="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đỏ</a:t>
            </a:r>
            <a:r>
              <a:rPr lang="en-US" sz="3733" b="1" kern="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733" b="1" kern="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chói</a:t>
            </a:r>
            <a:endParaRPr lang="en-US" sz="3733" b="1" kern="0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8179494E-A38E-4D0A-A656-7AEB4E7A91B0}"/>
              </a:ext>
            </a:extLst>
          </p:cNvPr>
          <p:cNvGrpSpPr/>
          <p:nvPr/>
        </p:nvGrpSpPr>
        <p:grpSpPr>
          <a:xfrm>
            <a:off x="332297" y="240630"/>
            <a:ext cx="4012106" cy="1328527"/>
            <a:chOff x="249222" y="180472"/>
            <a:chExt cx="3009079" cy="996395"/>
          </a:xfrm>
        </p:grpSpPr>
        <p:sp>
          <p:nvSpPr>
            <p:cNvPr id="103" name="Rectangle: Rounded Corners 102">
              <a:extLst>
                <a:ext uri="{FF2B5EF4-FFF2-40B4-BE49-F238E27FC236}">
                  <a16:creationId xmlns:a16="http://schemas.microsoft.com/office/drawing/2014/main" id="{97A5BF3B-E0B4-41B1-932E-1B6353ABFF4A}"/>
                </a:ext>
              </a:extLst>
            </p:cNvPr>
            <p:cNvSpPr/>
            <p:nvPr/>
          </p:nvSpPr>
          <p:spPr>
            <a:xfrm>
              <a:off x="911249" y="278478"/>
              <a:ext cx="1987083" cy="565472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53C6B7"/>
                </a:solidFill>
                <a:latin typeface="Arial"/>
                <a:sym typeface="Arial"/>
              </a:endParaRPr>
            </a:p>
          </p:txBody>
        </p:sp>
        <p:sp>
          <p:nvSpPr>
            <p:cNvPr id="104" name="TextBox 103">
              <a:extLst>
                <a:ext uri="{FF2B5EF4-FFF2-40B4-BE49-F238E27FC236}">
                  <a16:creationId xmlns:a16="http://schemas.microsoft.com/office/drawing/2014/main" id="{81720451-4A6A-4EE0-BEA2-449BAA8A0407}"/>
                </a:ext>
              </a:extLst>
            </p:cNvPr>
            <p:cNvSpPr txBox="1"/>
            <p:nvPr/>
          </p:nvSpPr>
          <p:spPr>
            <a:xfrm>
              <a:off x="1040329" y="358145"/>
              <a:ext cx="2217972" cy="5000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3733" kern="0" dirty="0" err="1" smtClean="0">
                  <a:solidFill>
                    <a:srgbClr val="000000"/>
                  </a:solidFill>
                  <a:latin typeface="#9Slide03 Arima Madurai Black" panose="00000A00000000000000" pitchFamily="2" charset="0"/>
                  <a:ea typeface="Cambria" panose="02040503050406030204" pitchFamily="18" charset="0"/>
                  <a:cs typeface="#9Slide03 Arima Madurai Black" panose="00000A00000000000000" pitchFamily="2" charset="0"/>
                  <a:sym typeface="Arial"/>
                </a:rPr>
                <a:t>Khởi</a:t>
              </a:r>
              <a:r>
                <a:rPr lang="en-US" sz="3733" kern="0" dirty="0" smtClean="0">
                  <a:solidFill>
                    <a:srgbClr val="000000"/>
                  </a:solidFill>
                  <a:latin typeface="#9Slide03 Arima Madurai Black" panose="00000A00000000000000" pitchFamily="2" charset="0"/>
                  <a:ea typeface="Cambria" panose="02040503050406030204" pitchFamily="18" charset="0"/>
                  <a:cs typeface="#9Slide03 Arima Madurai Black" panose="00000A00000000000000" pitchFamily="2" charset="0"/>
                  <a:sym typeface="Arial"/>
                </a:rPr>
                <a:t> </a:t>
              </a:r>
              <a:r>
                <a:rPr lang="en-US" sz="3733" kern="0" dirty="0" err="1" smtClean="0">
                  <a:solidFill>
                    <a:srgbClr val="000000"/>
                  </a:solidFill>
                  <a:latin typeface="#9Slide03 Arima Madurai Black" panose="00000A00000000000000" pitchFamily="2" charset="0"/>
                  <a:ea typeface="Cambria" panose="02040503050406030204" pitchFamily="18" charset="0"/>
                  <a:cs typeface="#9Slide03 Arima Madurai Black" panose="00000A00000000000000" pitchFamily="2" charset="0"/>
                  <a:sym typeface="Arial"/>
                </a:rPr>
                <a:t>động</a:t>
              </a:r>
              <a:endParaRPr lang="en-US" sz="3733" kern="0" dirty="0">
                <a:solidFill>
                  <a:srgbClr val="000000"/>
                </a:solidFill>
                <a:latin typeface="#9Slide03 Arima Madurai Black" panose="00000A00000000000000" pitchFamily="2" charset="0"/>
                <a:ea typeface="Cambria" panose="02040503050406030204" pitchFamily="18" charset="0"/>
                <a:cs typeface="#9Slide03 Arima Madurai Black" panose="00000A00000000000000" pitchFamily="2" charset="0"/>
                <a:sym typeface="Arial"/>
              </a:endParaRPr>
            </a:p>
          </p:txBody>
        </p:sp>
        <p:pic>
          <p:nvPicPr>
            <p:cNvPr id="105" name="Picture 104" descr="A picture containing shape&#10;&#10;Description automatically generated">
              <a:extLst>
                <a:ext uri="{FF2B5EF4-FFF2-40B4-BE49-F238E27FC236}">
                  <a16:creationId xmlns:a16="http://schemas.microsoft.com/office/drawing/2014/main" id="{0DD8C510-2D0B-4ED7-B8A7-9F50F21763D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/>
            <a:srcRect l="9316" t="5929" r="7109" b="15071"/>
            <a:stretch/>
          </p:blipFill>
          <p:spPr>
            <a:xfrm>
              <a:off x="249222" y="180472"/>
              <a:ext cx="755728" cy="99639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5575039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75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75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7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8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5" dur="75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5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5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5" dur="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  <p:seq concurrent="1" nextAc="seek">
              <p:cTn id="136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7" fill="hold">
                      <p:stCondLst>
                        <p:cond delay="0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50" restart="whenNotActive" fill="hold" evtFilter="cancelBubble" nodeType="interactiveSeq">
                <p:stCondLst>
                  <p:cond evt="onClick" delay="0">
                    <p:tgtEl>
                      <p:spTgt spid="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1" fill="hold">
                      <p:stCondLst>
                        <p:cond delay="0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5" dur="7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"/>
                  </p:tgtEl>
                </p:cond>
              </p:nextCondLst>
            </p:seq>
            <p:seq concurrent="1" nextAc="seek">
              <p:cTn id="156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7" fill="hold">
                      <p:stCondLst>
                        <p:cond delay="0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</p:childTnLst>
        </p:cTn>
      </p:par>
    </p:tnLst>
    <p:bldLst>
      <p:bldP spid="95" grpId="0"/>
      <p:bldP spid="95" grpId="1"/>
      <p:bldP spid="96" grpId="0"/>
      <p:bldP spid="96" grpId="1"/>
      <p:bldP spid="97" grpId="0"/>
      <p:bldP spid="97" grpId="1"/>
      <p:bldP spid="98" grpId="0"/>
      <p:bldP spid="98" grpId="1"/>
      <p:bldP spid="99" grpId="0"/>
      <p:bldP spid="99" grpId="1"/>
      <p:bldP spid="100" grpId="0"/>
      <p:bldP spid="100" grpId="1"/>
      <p:bldP spid="101" grpId="0"/>
      <p:bldP spid="101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8F388299-F40E-4B27-BA94-14A298C7E229}"/>
              </a:ext>
            </a:extLst>
          </p:cNvPr>
          <p:cNvSpPr/>
          <p:nvPr/>
        </p:nvSpPr>
        <p:spPr>
          <a:xfrm>
            <a:off x="268822" y="235857"/>
            <a:ext cx="11613173" cy="6377704"/>
          </a:xfrm>
          <a:prstGeom prst="rect">
            <a:avLst/>
          </a:prstGeom>
          <a:solidFill>
            <a:schemeClr val="accent1">
              <a:lumMod val="20000"/>
              <a:lumOff val="80000"/>
              <a:alpha val="8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53C6B7"/>
              </a:solidFill>
              <a:latin typeface="Arial"/>
              <a:sym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894BE2E-2727-42C7-8C4B-B5316B5E3365}"/>
              </a:ext>
            </a:extLst>
          </p:cNvPr>
          <p:cNvSpPr txBox="1"/>
          <p:nvPr/>
        </p:nvSpPr>
        <p:spPr>
          <a:xfrm>
            <a:off x="2122081" y="1460569"/>
            <a:ext cx="693302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3733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Nhà</a:t>
            </a:r>
            <a:r>
              <a:rPr lang="en-US" sz="3733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733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tôi</a:t>
            </a:r>
            <a:r>
              <a:rPr lang="en-US" sz="3733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733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vừa</a:t>
            </a:r>
            <a:r>
              <a:rPr lang="en-US" sz="3733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733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mua</a:t>
            </a:r>
            <a:r>
              <a:rPr lang="en-US" sz="3733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733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cái</a:t>
            </a:r>
            <a:r>
              <a:rPr lang="en-US" sz="3733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733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cân</a:t>
            </a:r>
            <a:r>
              <a:rPr lang="en-US" sz="3733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733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mới</a:t>
            </a:r>
            <a:r>
              <a:rPr lang="en-US" sz="3733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228717C-7792-40A2-98A2-BDB074A67762}"/>
              </a:ext>
            </a:extLst>
          </p:cNvPr>
          <p:cNvSpPr txBox="1"/>
          <p:nvPr/>
        </p:nvSpPr>
        <p:spPr>
          <a:xfrm>
            <a:off x="2122079" y="2892183"/>
            <a:ext cx="693302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3733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Mẹ</a:t>
            </a:r>
            <a:r>
              <a:rPr lang="en-US" sz="3733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733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cân</a:t>
            </a:r>
            <a:r>
              <a:rPr lang="en-US" sz="3733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733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gạo</a:t>
            </a:r>
            <a:r>
              <a:rPr lang="en-US" sz="3733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733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cho</a:t>
            </a:r>
            <a:r>
              <a:rPr lang="en-US" sz="3733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733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khách</a:t>
            </a:r>
            <a:r>
              <a:rPr lang="en-US" sz="3733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733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hàng</a:t>
            </a:r>
            <a:r>
              <a:rPr lang="en-US" sz="3733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15B87BF-DFD5-45E0-B1FB-2C39EE82066C}"/>
              </a:ext>
            </a:extLst>
          </p:cNvPr>
          <p:cNvSpPr txBox="1"/>
          <p:nvPr/>
        </p:nvSpPr>
        <p:spPr>
          <a:xfrm>
            <a:off x="2122077" y="4323798"/>
            <a:ext cx="7656923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3733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Anh </a:t>
            </a:r>
            <a:r>
              <a:rPr lang="en-US" sz="3733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ấy</a:t>
            </a:r>
            <a:r>
              <a:rPr lang="en-US" sz="3733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733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treo</a:t>
            </a:r>
            <a:r>
              <a:rPr lang="en-US" sz="3733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733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bức</a:t>
            </a:r>
            <a:r>
              <a:rPr lang="en-US" sz="3733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733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tranh</a:t>
            </a:r>
            <a:r>
              <a:rPr lang="en-US" sz="3733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733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không</a:t>
            </a:r>
            <a:r>
              <a:rPr lang="en-US" sz="3733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733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cân</a:t>
            </a:r>
            <a:r>
              <a:rPr lang="en-US" sz="3733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.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88A9A67-1F27-4057-A148-6023F030930F}"/>
              </a:ext>
            </a:extLst>
          </p:cNvPr>
          <p:cNvCxnSpPr>
            <a:cxnSpLocks/>
          </p:cNvCxnSpPr>
          <p:nvPr/>
        </p:nvCxnSpPr>
        <p:spPr>
          <a:xfrm>
            <a:off x="6591300" y="2143884"/>
            <a:ext cx="8382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E6F5523-A098-4FDC-8C93-EDF73CE07D81}"/>
              </a:ext>
            </a:extLst>
          </p:cNvPr>
          <p:cNvCxnSpPr>
            <a:cxnSpLocks/>
          </p:cNvCxnSpPr>
          <p:nvPr/>
        </p:nvCxnSpPr>
        <p:spPr>
          <a:xfrm>
            <a:off x="2959100" y="3589809"/>
            <a:ext cx="8382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40CC42E-F2D0-405B-B8E4-FD18CC90432B}"/>
              </a:ext>
            </a:extLst>
          </p:cNvPr>
          <p:cNvCxnSpPr>
            <a:cxnSpLocks/>
          </p:cNvCxnSpPr>
          <p:nvPr/>
        </p:nvCxnSpPr>
        <p:spPr>
          <a:xfrm>
            <a:off x="8635999" y="5021424"/>
            <a:ext cx="8382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2B18543B-4124-46C6-ABC0-DD7A39E3A621}"/>
              </a:ext>
            </a:extLst>
          </p:cNvPr>
          <p:cNvSpPr txBox="1"/>
          <p:nvPr/>
        </p:nvSpPr>
        <p:spPr>
          <a:xfrm>
            <a:off x="6591300" y="2143884"/>
            <a:ext cx="132080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3733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DT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7AA3194-CD9D-45E8-8AF4-5014DF203CFB}"/>
              </a:ext>
            </a:extLst>
          </p:cNvPr>
          <p:cNvSpPr txBox="1"/>
          <p:nvPr/>
        </p:nvSpPr>
        <p:spPr>
          <a:xfrm>
            <a:off x="2959100" y="3607989"/>
            <a:ext cx="132080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3733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ĐT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1C29F13-4F82-4561-8796-7FFE4E577D29}"/>
              </a:ext>
            </a:extLst>
          </p:cNvPr>
          <p:cNvSpPr txBox="1"/>
          <p:nvPr/>
        </p:nvSpPr>
        <p:spPr>
          <a:xfrm>
            <a:off x="8635999" y="5021424"/>
            <a:ext cx="132080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3733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TT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43802260-1C7E-4552-84EE-D5B0663F6F2C}"/>
              </a:ext>
            </a:extLst>
          </p:cNvPr>
          <p:cNvGrpSpPr/>
          <p:nvPr/>
        </p:nvGrpSpPr>
        <p:grpSpPr>
          <a:xfrm>
            <a:off x="332297" y="240630"/>
            <a:ext cx="4028408" cy="1328527"/>
            <a:chOff x="249222" y="180472"/>
            <a:chExt cx="3021306" cy="996395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7C524A19-7A5E-428A-ABF1-3FDD484927D1}"/>
                </a:ext>
              </a:extLst>
            </p:cNvPr>
            <p:cNvSpPr/>
            <p:nvPr/>
          </p:nvSpPr>
          <p:spPr>
            <a:xfrm>
              <a:off x="911249" y="278478"/>
              <a:ext cx="1987083" cy="565472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53C6B7"/>
                </a:solidFill>
                <a:latin typeface="Arial"/>
                <a:sym typeface="Arial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B08016CC-F61D-42AC-A48C-0F5F97A07E2E}"/>
                </a:ext>
              </a:extLst>
            </p:cNvPr>
            <p:cNvSpPr txBox="1"/>
            <p:nvPr/>
          </p:nvSpPr>
          <p:spPr>
            <a:xfrm>
              <a:off x="1052556" y="357494"/>
              <a:ext cx="2217972" cy="5000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3733" kern="0" dirty="0" err="1" smtClean="0">
                  <a:solidFill>
                    <a:srgbClr val="000000"/>
                  </a:solidFill>
                  <a:latin typeface="#9Slide03 Arima Madurai Black" panose="00000A00000000000000" pitchFamily="2" charset="0"/>
                  <a:ea typeface="Cambria" panose="02040503050406030204" pitchFamily="18" charset="0"/>
                  <a:cs typeface="#9Slide03 Arima Madurai Black" panose="00000A00000000000000" pitchFamily="2" charset="0"/>
                  <a:sym typeface="Arial"/>
                </a:rPr>
                <a:t>Khởi</a:t>
              </a:r>
              <a:r>
                <a:rPr lang="en-US" sz="3733" kern="0" dirty="0" smtClean="0">
                  <a:solidFill>
                    <a:srgbClr val="000000"/>
                  </a:solidFill>
                  <a:latin typeface="#9Slide03 Arima Madurai Black" panose="00000A00000000000000" pitchFamily="2" charset="0"/>
                  <a:ea typeface="Cambria" panose="02040503050406030204" pitchFamily="18" charset="0"/>
                  <a:cs typeface="#9Slide03 Arima Madurai Black" panose="00000A00000000000000" pitchFamily="2" charset="0"/>
                  <a:sym typeface="Arial"/>
                </a:rPr>
                <a:t> </a:t>
              </a:r>
              <a:r>
                <a:rPr lang="en-US" sz="3733" kern="0" dirty="0" err="1" smtClean="0">
                  <a:solidFill>
                    <a:srgbClr val="000000"/>
                  </a:solidFill>
                  <a:latin typeface="#9Slide03 Arima Madurai Black" panose="00000A00000000000000" pitchFamily="2" charset="0"/>
                  <a:ea typeface="Cambria" panose="02040503050406030204" pitchFamily="18" charset="0"/>
                  <a:cs typeface="#9Slide03 Arima Madurai Black" panose="00000A00000000000000" pitchFamily="2" charset="0"/>
                  <a:sym typeface="Arial"/>
                </a:rPr>
                <a:t>động</a:t>
              </a:r>
              <a:endParaRPr lang="en-US" sz="3733" kern="0" dirty="0">
                <a:solidFill>
                  <a:srgbClr val="000000"/>
                </a:solidFill>
                <a:latin typeface="#9Slide03 Arima Madurai Black" panose="00000A00000000000000" pitchFamily="2" charset="0"/>
                <a:ea typeface="Cambria" panose="02040503050406030204" pitchFamily="18" charset="0"/>
                <a:cs typeface="#9Slide03 Arima Madurai Black" panose="00000A00000000000000" pitchFamily="2" charset="0"/>
                <a:sym typeface="Arial"/>
              </a:endParaRPr>
            </a:p>
          </p:txBody>
        </p:sp>
        <p:pic>
          <p:nvPicPr>
            <p:cNvPr id="21" name="Picture 20" descr="A picture containing shape&#10;&#10;Description automatically generated">
              <a:extLst>
                <a:ext uri="{FF2B5EF4-FFF2-40B4-BE49-F238E27FC236}">
                  <a16:creationId xmlns:a16="http://schemas.microsoft.com/office/drawing/2014/main" id="{5384D5EC-BEA5-49C0-BAF2-68128F33F3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9316" t="5929" r="7109" b="15071"/>
            <a:stretch/>
          </p:blipFill>
          <p:spPr>
            <a:xfrm>
              <a:off x="249222" y="180472"/>
              <a:ext cx="755728" cy="99639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74216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7C5D740-BA84-4C0A-ABAC-1BB2A06DD1B1}"/>
              </a:ext>
            </a:extLst>
          </p:cNvPr>
          <p:cNvSpPr/>
          <p:nvPr/>
        </p:nvSpPr>
        <p:spPr>
          <a:xfrm>
            <a:off x="255182" y="179572"/>
            <a:ext cx="11747796" cy="642338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53C6B7"/>
              </a:solidFill>
              <a:latin typeface="Arial"/>
              <a:sym typeface="Arial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490866" y="1338417"/>
            <a:ext cx="11231419" cy="27432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53C6B7"/>
              </a:solidFill>
              <a:latin typeface="Arial"/>
              <a:sym typeface="Arial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4934C60-8806-40D5-BB54-074C729849BE}"/>
              </a:ext>
            </a:extLst>
          </p:cNvPr>
          <p:cNvSpPr txBox="1"/>
          <p:nvPr/>
        </p:nvSpPr>
        <p:spPr>
          <a:xfrm>
            <a:off x="503922" y="2494605"/>
            <a:ext cx="17427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3200" b="1" kern="0" dirty="0" err="1">
                <a:solidFill>
                  <a:srgbClr val="FC957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Tính</a:t>
            </a:r>
            <a:r>
              <a:rPr lang="en-US" sz="3200" b="1" kern="0" dirty="0">
                <a:solidFill>
                  <a:srgbClr val="FC957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FC957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từ</a:t>
            </a:r>
            <a:endParaRPr lang="en-US" sz="3200" b="1" kern="0" dirty="0">
              <a:solidFill>
                <a:srgbClr val="FC9573">
                  <a:lumMod val="75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22" name="Right Arrow 21"/>
          <p:cNvSpPr/>
          <p:nvPr/>
        </p:nvSpPr>
        <p:spPr>
          <a:xfrm>
            <a:off x="2265571" y="2686925"/>
            <a:ext cx="510635" cy="304800"/>
          </a:xfrm>
          <a:prstGeom prst="rightArrow">
            <a:avLst/>
          </a:prstGeom>
          <a:solidFill>
            <a:schemeClr val="tx2"/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53C6B7"/>
              </a:solidFill>
              <a:latin typeface="Arial"/>
              <a:sym typeface="Arial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4934C60-8806-40D5-BB54-074C729849BE}"/>
              </a:ext>
            </a:extLst>
          </p:cNvPr>
          <p:cNvSpPr txBox="1"/>
          <p:nvPr/>
        </p:nvSpPr>
        <p:spPr>
          <a:xfrm>
            <a:off x="2819532" y="2494604"/>
            <a:ext cx="22401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3200" kern="0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Đặc</a:t>
            </a:r>
            <a:r>
              <a:rPr lang="en-US" sz="3200" kern="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điểm</a:t>
            </a:r>
            <a:r>
              <a:rPr lang="en-US" sz="3200" kern="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/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4934C60-8806-40D5-BB54-074C729849BE}"/>
              </a:ext>
            </a:extLst>
          </p:cNvPr>
          <p:cNvSpPr txBox="1"/>
          <p:nvPr/>
        </p:nvSpPr>
        <p:spPr>
          <a:xfrm>
            <a:off x="7147362" y="1647249"/>
            <a:ext cx="23463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3200" kern="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của</a:t>
            </a:r>
            <a:r>
              <a:rPr lang="en-US" sz="3200" kern="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sự</a:t>
            </a:r>
            <a:r>
              <a:rPr lang="en-US" sz="3200" kern="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vật</a:t>
            </a:r>
            <a:endParaRPr lang="en-US" sz="3200" kern="0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4934C60-8806-40D5-BB54-074C729849BE}"/>
              </a:ext>
            </a:extLst>
          </p:cNvPr>
          <p:cNvSpPr txBox="1"/>
          <p:nvPr/>
        </p:nvSpPr>
        <p:spPr>
          <a:xfrm>
            <a:off x="4944606" y="2494228"/>
            <a:ext cx="22401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3200" kern="0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Tính</a:t>
            </a:r>
            <a:r>
              <a:rPr lang="en-US" sz="3200" kern="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chất</a:t>
            </a:r>
            <a:endParaRPr lang="en-US" sz="3200" kern="0" dirty="0">
              <a:solidFill>
                <a:srgbClr val="00B050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850" b="89694" l="2128" r="98298">
                        <a14:foregroundMark x1="25532" y1="10306" x2="25532" y2="10864"/>
                        <a14:foregroundMark x1="7660" y1="25070" x2="7660" y2="25070"/>
                        <a14:foregroundMark x1="53191" y1="11421" x2="53191" y2="11421"/>
                        <a14:foregroundMark x1="74894" y1="17549" x2="74894" y2="17549"/>
                        <a14:foregroundMark x1="49362" y1="33148" x2="32340" y2="417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276" y="771130"/>
            <a:ext cx="976493" cy="1491673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579" b="95658" l="1429" r="9589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402294" y="4673174"/>
            <a:ext cx="1502236" cy="203874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4934C60-8806-40D5-BB54-074C729849BE}"/>
              </a:ext>
            </a:extLst>
          </p:cNvPr>
          <p:cNvSpPr txBox="1"/>
          <p:nvPr/>
        </p:nvSpPr>
        <p:spPr>
          <a:xfrm>
            <a:off x="7184758" y="3133325"/>
            <a:ext cx="46179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3200" kern="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của</a:t>
            </a:r>
            <a:r>
              <a:rPr lang="en-US" sz="3200" kern="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hoạt</a:t>
            </a:r>
            <a:r>
              <a:rPr lang="en-US" sz="3200" kern="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động</a:t>
            </a:r>
            <a:r>
              <a:rPr lang="en-US" sz="3200" kern="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, </a:t>
            </a:r>
            <a:r>
              <a:rPr lang="en-US" sz="3200" kern="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trạng</a:t>
            </a:r>
            <a:r>
              <a:rPr lang="en-US" sz="3200" kern="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thái</a:t>
            </a:r>
            <a:endParaRPr lang="en-US" sz="3200" kern="0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19" name="Right Arrow 18"/>
          <p:cNvSpPr/>
          <p:nvPr/>
        </p:nvSpPr>
        <p:spPr>
          <a:xfrm rot="18970272">
            <a:off x="6783403" y="2257661"/>
            <a:ext cx="510635" cy="304800"/>
          </a:xfrm>
          <a:prstGeom prst="rightArrow">
            <a:avLst/>
          </a:prstGeom>
          <a:solidFill>
            <a:schemeClr val="tx2"/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53C6B7"/>
              </a:solidFill>
              <a:latin typeface="Arial"/>
              <a:sym typeface="Arial"/>
            </a:endParaRPr>
          </a:p>
        </p:txBody>
      </p:sp>
      <p:sp>
        <p:nvSpPr>
          <p:cNvPr id="25" name="Right Arrow 24"/>
          <p:cNvSpPr/>
          <p:nvPr/>
        </p:nvSpPr>
        <p:spPr>
          <a:xfrm rot="2172403">
            <a:off x="6836997" y="2992002"/>
            <a:ext cx="510635" cy="304800"/>
          </a:xfrm>
          <a:prstGeom prst="rightArrow">
            <a:avLst/>
          </a:prstGeom>
          <a:solidFill>
            <a:schemeClr val="tx2"/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53C6B7"/>
              </a:solidFill>
              <a:latin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29173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/>
      <p:bldP spid="24" grpId="0"/>
      <p:bldP spid="26" grpId="0"/>
      <p:bldP spid="16" grpId="0"/>
      <p:bldP spid="19" grpId="0" animBg="1"/>
      <p:bldP spid="2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5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DAA2D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华康少女文字W5(P)"/>
              <a:cs typeface="+mn-cs"/>
            </a:endParaRPr>
          </a:p>
        </p:txBody>
      </p:sp>
      <p:sp>
        <p:nvSpPr>
          <p:cNvPr id="5" name="矩形 56"/>
          <p:cNvSpPr/>
          <p:nvPr/>
        </p:nvSpPr>
        <p:spPr>
          <a:xfrm>
            <a:off x="-1" y="-19402"/>
            <a:ext cx="12192000" cy="6858000"/>
          </a:xfrm>
          <a:prstGeom prst="rect">
            <a:avLst/>
          </a:prstGeom>
          <a:solidFill>
            <a:srgbClr val="4BB1A8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华康少女文字W5(P)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981" y="445080"/>
            <a:ext cx="11895723" cy="5293062"/>
          </a:xfrm>
          <a:prstGeom prst="rect">
            <a:avLst/>
          </a:prstGeom>
        </p:spPr>
      </p:pic>
      <p:grpSp>
        <p:nvGrpSpPr>
          <p:cNvPr id="7" name="组合 75"/>
          <p:cNvGrpSpPr/>
          <p:nvPr/>
        </p:nvGrpSpPr>
        <p:grpSpPr>
          <a:xfrm rot="691748">
            <a:off x="8659028" y="5246838"/>
            <a:ext cx="949387" cy="931930"/>
            <a:chOff x="10646778" y="4753862"/>
            <a:chExt cx="751521" cy="737702"/>
          </a:xfrm>
        </p:grpSpPr>
        <p:sp>
          <p:nvSpPr>
            <p:cNvPr id="8" name="五角星 2"/>
            <p:cNvSpPr/>
            <p:nvPr/>
          </p:nvSpPr>
          <p:spPr>
            <a:xfrm rot="20227648" flipH="1">
              <a:off x="10648573" y="4753862"/>
              <a:ext cx="749726" cy="728735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rgbClr val="FFFFFF"/>
            </a:solidFill>
            <a:ln w="15875" cap="flat" cmpd="sng" algn="ctr">
              <a:noFill/>
              <a:prstDash val="solid"/>
              <a:miter lim="800000"/>
            </a:ln>
            <a:effectLst>
              <a:outerShdw blurRad="76200" dist="50800" dir="5400000" algn="t" rotWithShape="0">
                <a:prstClr val="black">
                  <a:alpha val="16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华康少女文字W5(P)"/>
                <a:cs typeface="+mn-cs"/>
              </a:endParaRPr>
            </a:p>
          </p:txBody>
        </p:sp>
        <p:grpSp>
          <p:nvGrpSpPr>
            <p:cNvPr id="9" name="组合 77"/>
            <p:cNvGrpSpPr/>
            <p:nvPr/>
          </p:nvGrpSpPr>
          <p:grpSpPr>
            <a:xfrm>
              <a:off x="10646778" y="4762829"/>
              <a:ext cx="749726" cy="728735"/>
              <a:chOff x="11012539" y="4493889"/>
              <a:chExt cx="749726" cy="728735"/>
            </a:xfrm>
          </p:grpSpPr>
          <p:sp>
            <p:nvSpPr>
              <p:cNvPr id="10" name="五角星 2"/>
              <p:cNvSpPr/>
              <p:nvPr/>
            </p:nvSpPr>
            <p:spPr>
              <a:xfrm rot="20227648" flipH="1">
                <a:off x="11012539" y="4493889"/>
                <a:ext cx="749726" cy="728735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FFFF00"/>
              </a:solidFill>
              <a:ln w="15875" cap="flat" cmpd="sng" algn="ctr">
                <a:solidFill>
                  <a:srgbClr val="FFFF00"/>
                </a:solidFill>
                <a:prstDash val="solid"/>
                <a:miter lim="800000"/>
              </a:ln>
              <a:effectLst>
                <a:innerShdw blurRad="292100">
                  <a:srgbClr val="FFC000"/>
                </a:inn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  <p:sp>
            <p:nvSpPr>
              <p:cNvPr id="11" name="五角星 2"/>
              <p:cNvSpPr/>
              <p:nvPr/>
            </p:nvSpPr>
            <p:spPr>
              <a:xfrm rot="20424262">
                <a:off x="11046365" y="4655056"/>
                <a:ext cx="290576" cy="221980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57199" h="349269">
                    <a:moveTo>
                      <a:pt x="0" y="349269"/>
                    </a:moveTo>
                    <a:cubicBezTo>
                      <a:pt x="20092" y="284249"/>
                      <a:pt x="185939" y="281384"/>
                      <a:pt x="262139" y="223173"/>
                    </a:cubicBezTo>
                    <a:cubicBezTo>
                      <a:pt x="338339" y="164962"/>
                      <a:pt x="392179" y="0"/>
                      <a:pt x="457199" y="0"/>
                    </a:cubicBezTo>
                  </a:path>
                </a:pathLst>
              </a:custGeom>
              <a:noFill/>
              <a:ln w="28575" cap="rnd" cmpd="sng" algn="ctr">
                <a:solidFill>
                  <a:srgbClr val="FFFFFF">
                    <a:alpha val="89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  <p:sp>
            <p:nvSpPr>
              <p:cNvPr id="12" name="五角星 2"/>
              <p:cNvSpPr/>
              <p:nvPr/>
            </p:nvSpPr>
            <p:spPr>
              <a:xfrm rot="6997346">
                <a:off x="11587935" y="4901938"/>
                <a:ext cx="128719" cy="147271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  <a:gd name="connsiteX0" fmla="*/ 0 w 195060"/>
                  <a:gd name="connsiteY0" fmla="*/ 223173 h 223173"/>
                  <a:gd name="connsiteX1" fmla="*/ 195060 w 195060"/>
                  <a:gd name="connsiteY1" fmla="*/ 0 h 2231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95060" h="223173">
                    <a:moveTo>
                      <a:pt x="0" y="223173"/>
                    </a:moveTo>
                    <a:cubicBezTo>
                      <a:pt x="76200" y="164962"/>
                      <a:pt x="130040" y="0"/>
                      <a:pt x="195060" y="0"/>
                    </a:cubicBezTo>
                  </a:path>
                </a:pathLst>
              </a:custGeom>
              <a:noFill/>
              <a:ln w="28575" cap="rnd" cmpd="sng" algn="ctr">
                <a:solidFill>
                  <a:srgbClr val="FFFFFF">
                    <a:alpha val="69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</p:grpSp>
      </p:grpSp>
      <p:grpSp>
        <p:nvGrpSpPr>
          <p:cNvPr id="13" name="组合 95"/>
          <p:cNvGrpSpPr/>
          <p:nvPr/>
        </p:nvGrpSpPr>
        <p:grpSpPr>
          <a:xfrm rot="1562261">
            <a:off x="11219222" y="3808953"/>
            <a:ext cx="466601" cy="458021"/>
            <a:chOff x="10646778" y="4753862"/>
            <a:chExt cx="751521" cy="737702"/>
          </a:xfrm>
        </p:grpSpPr>
        <p:sp>
          <p:nvSpPr>
            <p:cNvPr id="14" name="五角星 2"/>
            <p:cNvSpPr/>
            <p:nvPr/>
          </p:nvSpPr>
          <p:spPr>
            <a:xfrm rot="20227648" flipH="1">
              <a:off x="10648573" y="4753862"/>
              <a:ext cx="749726" cy="728735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rgbClr val="FFFFFF"/>
            </a:solidFill>
            <a:ln w="15875" cap="flat" cmpd="sng" algn="ctr">
              <a:noFill/>
              <a:prstDash val="solid"/>
              <a:miter lim="800000"/>
            </a:ln>
            <a:effectLst>
              <a:outerShdw blurRad="76200" dist="50800" dir="5400000" algn="t" rotWithShape="0">
                <a:prstClr val="black">
                  <a:alpha val="16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华康少女文字W5(P)"/>
                <a:cs typeface="+mn-cs"/>
              </a:endParaRPr>
            </a:p>
          </p:txBody>
        </p:sp>
        <p:grpSp>
          <p:nvGrpSpPr>
            <p:cNvPr id="15" name="组合 98"/>
            <p:cNvGrpSpPr/>
            <p:nvPr/>
          </p:nvGrpSpPr>
          <p:grpSpPr>
            <a:xfrm>
              <a:off x="10646778" y="4762829"/>
              <a:ext cx="749726" cy="728735"/>
              <a:chOff x="11012539" y="4493889"/>
              <a:chExt cx="749726" cy="728735"/>
            </a:xfrm>
          </p:grpSpPr>
          <p:sp>
            <p:nvSpPr>
              <p:cNvPr id="16" name="五角星 2"/>
              <p:cNvSpPr/>
              <p:nvPr/>
            </p:nvSpPr>
            <p:spPr>
              <a:xfrm rot="20227648" flipH="1">
                <a:off x="11012539" y="4493889"/>
                <a:ext cx="749726" cy="728735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8AFA4C"/>
              </a:solidFill>
              <a:ln w="15875" cap="flat" cmpd="sng" algn="ctr">
                <a:solidFill>
                  <a:srgbClr val="FFFFFF"/>
                </a:solidFill>
                <a:prstDash val="solid"/>
                <a:miter lim="800000"/>
              </a:ln>
              <a:effectLst>
                <a:innerShdw blurRad="292100">
                  <a:srgbClr val="76CE0C"/>
                </a:inn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  <p:sp>
            <p:nvSpPr>
              <p:cNvPr id="17" name="五角星 2"/>
              <p:cNvSpPr/>
              <p:nvPr/>
            </p:nvSpPr>
            <p:spPr>
              <a:xfrm rot="20424262">
                <a:off x="11046365" y="4655056"/>
                <a:ext cx="290576" cy="221980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57199" h="349269">
                    <a:moveTo>
                      <a:pt x="0" y="349269"/>
                    </a:moveTo>
                    <a:cubicBezTo>
                      <a:pt x="20092" y="284249"/>
                      <a:pt x="185939" y="281384"/>
                      <a:pt x="262139" y="223173"/>
                    </a:cubicBezTo>
                    <a:cubicBezTo>
                      <a:pt x="338339" y="164962"/>
                      <a:pt x="392179" y="0"/>
                      <a:pt x="457199" y="0"/>
                    </a:cubicBezTo>
                  </a:path>
                </a:pathLst>
              </a:custGeom>
              <a:noFill/>
              <a:ln w="28575" cap="rnd" cmpd="sng" algn="ctr">
                <a:solidFill>
                  <a:srgbClr val="FFFFFF">
                    <a:alpha val="89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  <p:sp>
            <p:nvSpPr>
              <p:cNvPr id="18" name="五角星 2"/>
              <p:cNvSpPr/>
              <p:nvPr/>
            </p:nvSpPr>
            <p:spPr>
              <a:xfrm rot="6997346">
                <a:off x="11587935" y="4901938"/>
                <a:ext cx="128719" cy="147271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  <a:gd name="connsiteX0" fmla="*/ 0 w 195060"/>
                  <a:gd name="connsiteY0" fmla="*/ 223173 h 223173"/>
                  <a:gd name="connsiteX1" fmla="*/ 195060 w 195060"/>
                  <a:gd name="connsiteY1" fmla="*/ 0 h 2231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95060" h="223173">
                    <a:moveTo>
                      <a:pt x="0" y="223173"/>
                    </a:moveTo>
                    <a:cubicBezTo>
                      <a:pt x="76200" y="164962"/>
                      <a:pt x="130040" y="0"/>
                      <a:pt x="195060" y="0"/>
                    </a:cubicBezTo>
                  </a:path>
                </a:pathLst>
              </a:custGeom>
              <a:noFill/>
              <a:ln w="28575" cap="rnd" cmpd="sng" algn="ctr">
                <a:solidFill>
                  <a:srgbClr val="FFFFFF">
                    <a:alpha val="69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</p:grpSp>
      </p:grpSp>
      <p:grpSp>
        <p:nvGrpSpPr>
          <p:cNvPr id="19" name="组合 110"/>
          <p:cNvGrpSpPr/>
          <p:nvPr/>
        </p:nvGrpSpPr>
        <p:grpSpPr>
          <a:xfrm rot="20532747">
            <a:off x="8125402" y="976011"/>
            <a:ext cx="774928" cy="923380"/>
            <a:chOff x="507876" y="722140"/>
            <a:chExt cx="774928" cy="923380"/>
          </a:xfrm>
        </p:grpSpPr>
        <p:sp>
          <p:nvSpPr>
            <p:cNvPr id="20" name="椭圆 111"/>
            <p:cNvSpPr/>
            <p:nvPr/>
          </p:nvSpPr>
          <p:spPr>
            <a:xfrm flipV="1">
              <a:off x="1142127" y="1504843"/>
              <a:ext cx="140677" cy="140677"/>
            </a:xfrm>
            <a:prstGeom prst="ellipse">
              <a:avLst/>
            </a:prstGeom>
            <a:solidFill>
              <a:srgbClr val="13D6EB"/>
            </a:solidFill>
            <a:ln w="12700" cap="flat" cmpd="sng" algn="ctr">
              <a:solidFill>
                <a:srgbClr val="13D6EB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华康少女文字W5(P)"/>
                <a:cs typeface="+mn-cs"/>
              </a:endParaRPr>
            </a:p>
          </p:txBody>
        </p:sp>
        <p:sp>
          <p:nvSpPr>
            <p:cNvPr id="21" name="椭圆 112"/>
            <p:cNvSpPr/>
            <p:nvPr/>
          </p:nvSpPr>
          <p:spPr>
            <a:xfrm flipV="1">
              <a:off x="525192" y="722140"/>
              <a:ext cx="140677" cy="140677"/>
            </a:xfrm>
            <a:prstGeom prst="ellipse">
              <a:avLst/>
            </a:prstGeom>
            <a:solidFill>
              <a:srgbClr val="13D6EB"/>
            </a:solidFill>
            <a:ln w="12700" cap="flat" cmpd="sng" algn="ctr">
              <a:solidFill>
                <a:srgbClr val="13D6EB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华康少女文字W5(P)"/>
                <a:cs typeface="+mn-cs"/>
              </a:endParaRPr>
            </a:p>
          </p:txBody>
        </p:sp>
        <p:cxnSp>
          <p:nvCxnSpPr>
            <p:cNvPr id="22" name="直接连接符 113"/>
            <p:cNvCxnSpPr>
              <a:stCxn id="21" idx="0"/>
              <a:endCxn id="20" idx="3"/>
            </p:cNvCxnSpPr>
            <p:nvPr/>
          </p:nvCxnSpPr>
          <p:spPr>
            <a:xfrm rot="1067253">
              <a:off x="507876" y="965291"/>
              <a:ext cx="742508" cy="457681"/>
            </a:xfrm>
            <a:prstGeom prst="line">
              <a:avLst/>
            </a:prstGeom>
            <a:noFill/>
            <a:ln w="6350" cap="flat" cmpd="sng" algn="ctr">
              <a:solidFill>
                <a:srgbClr val="13D6EB"/>
              </a:solidFill>
              <a:prstDash val="sysDash"/>
              <a:miter lim="800000"/>
            </a:ln>
            <a:effectLst/>
          </p:spPr>
        </p:cxnSp>
      </p:grpSp>
      <p:grpSp>
        <p:nvGrpSpPr>
          <p:cNvPr id="23" name="组合 114"/>
          <p:cNvGrpSpPr/>
          <p:nvPr/>
        </p:nvGrpSpPr>
        <p:grpSpPr>
          <a:xfrm>
            <a:off x="10853813" y="1602319"/>
            <a:ext cx="530493" cy="1204586"/>
            <a:chOff x="3019253" y="1093136"/>
            <a:chExt cx="530493" cy="1204586"/>
          </a:xfrm>
        </p:grpSpPr>
        <p:sp>
          <p:nvSpPr>
            <p:cNvPr id="24" name="椭圆 115"/>
            <p:cNvSpPr/>
            <p:nvPr/>
          </p:nvSpPr>
          <p:spPr>
            <a:xfrm flipV="1">
              <a:off x="3019253" y="1093136"/>
              <a:ext cx="140677" cy="140677"/>
            </a:xfrm>
            <a:prstGeom prst="ellipse">
              <a:avLst/>
            </a:prstGeom>
            <a:solidFill>
              <a:srgbClr val="13D6EB"/>
            </a:solidFill>
            <a:ln w="12700" cap="flat" cmpd="sng" algn="ctr">
              <a:solidFill>
                <a:srgbClr val="13D6EB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华康少女文字W5(P)"/>
                <a:cs typeface="+mn-cs"/>
              </a:endParaRPr>
            </a:p>
          </p:txBody>
        </p:sp>
        <p:sp>
          <p:nvSpPr>
            <p:cNvPr id="25" name="椭圆 116"/>
            <p:cNvSpPr/>
            <p:nvPr/>
          </p:nvSpPr>
          <p:spPr>
            <a:xfrm flipV="1">
              <a:off x="3409069" y="1819421"/>
              <a:ext cx="140677" cy="140677"/>
            </a:xfrm>
            <a:prstGeom prst="ellipse">
              <a:avLst/>
            </a:prstGeom>
            <a:solidFill>
              <a:srgbClr val="13D6EB"/>
            </a:solidFill>
            <a:ln w="12700" cap="flat" cmpd="sng" algn="ctr">
              <a:solidFill>
                <a:srgbClr val="13D6EB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华康少女文字W5(P)"/>
                <a:cs typeface="+mn-cs"/>
              </a:endParaRPr>
            </a:p>
          </p:txBody>
        </p:sp>
        <p:sp>
          <p:nvSpPr>
            <p:cNvPr id="26" name="椭圆 117"/>
            <p:cNvSpPr/>
            <p:nvPr/>
          </p:nvSpPr>
          <p:spPr>
            <a:xfrm flipV="1">
              <a:off x="3169918" y="2157045"/>
              <a:ext cx="140677" cy="140677"/>
            </a:xfrm>
            <a:prstGeom prst="ellipse">
              <a:avLst/>
            </a:prstGeom>
            <a:solidFill>
              <a:srgbClr val="13D6EB"/>
            </a:solidFill>
            <a:ln w="12700" cap="flat" cmpd="sng" algn="ctr">
              <a:solidFill>
                <a:srgbClr val="13D6EB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华康少女文字W5(P)"/>
                <a:cs typeface="+mn-cs"/>
              </a:endParaRPr>
            </a:p>
          </p:txBody>
        </p:sp>
        <p:cxnSp>
          <p:nvCxnSpPr>
            <p:cNvPr id="27" name="直接连接符 118"/>
            <p:cNvCxnSpPr>
              <a:stCxn id="24" idx="7"/>
              <a:endCxn id="25" idx="3"/>
            </p:cNvCxnSpPr>
            <p:nvPr/>
          </p:nvCxnSpPr>
          <p:spPr>
            <a:xfrm>
              <a:off x="3139328" y="1213211"/>
              <a:ext cx="290343" cy="626812"/>
            </a:xfrm>
            <a:prstGeom prst="line">
              <a:avLst/>
            </a:prstGeom>
            <a:noFill/>
            <a:ln w="6350" cap="flat" cmpd="sng" algn="ctr">
              <a:solidFill>
                <a:srgbClr val="13D6EB"/>
              </a:solidFill>
              <a:prstDash val="sysDash"/>
              <a:miter lim="800000"/>
            </a:ln>
            <a:effectLst/>
          </p:spPr>
        </p:cxnSp>
        <p:cxnSp>
          <p:nvCxnSpPr>
            <p:cNvPr id="28" name="直接连接符 119"/>
            <p:cNvCxnSpPr>
              <a:stCxn id="25" idx="5"/>
              <a:endCxn id="26" idx="0"/>
            </p:cNvCxnSpPr>
            <p:nvPr/>
          </p:nvCxnSpPr>
          <p:spPr>
            <a:xfrm flipH="1">
              <a:off x="3240257" y="1840023"/>
              <a:ext cx="288887" cy="457699"/>
            </a:xfrm>
            <a:prstGeom prst="line">
              <a:avLst/>
            </a:prstGeom>
            <a:noFill/>
            <a:ln w="6350" cap="flat" cmpd="sng" algn="ctr">
              <a:solidFill>
                <a:srgbClr val="13D6EB"/>
              </a:solidFill>
              <a:prstDash val="sysDash"/>
              <a:miter lim="800000"/>
            </a:ln>
            <a:effectLst/>
          </p:spPr>
        </p:cxnSp>
      </p:grpSp>
      <p:grpSp>
        <p:nvGrpSpPr>
          <p:cNvPr id="29" name="组合 120"/>
          <p:cNvGrpSpPr/>
          <p:nvPr/>
        </p:nvGrpSpPr>
        <p:grpSpPr>
          <a:xfrm rot="1255243">
            <a:off x="8966444" y="903005"/>
            <a:ext cx="1778771" cy="1178288"/>
            <a:chOff x="1659043" y="703884"/>
            <a:chExt cx="1778771" cy="1178288"/>
          </a:xfrm>
        </p:grpSpPr>
        <p:sp>
          <p:nvSpPr>
            <p:cNvPr id="30" name="椭圆 121"/>
            <p:cNvSpPr/>
            <p:nvPr/>
          </p:nvSpPr>
          <p:spPr>
            <a:xfrm flipV="1">
              <a:off x="1668618" y="1741495"/>
              <a:ext cx="140677" cy="140677"/>
            </a:xfrm>
            <a:prstGeom prst="ellipse">
              <a:avLst/>
            </a:prstGeom>
            <a:solidFill>
              <a:srgbClr val="13D6EB"/>
            </a:solidFill>
            <a:ln w="12700" cap="flat" cmpd="sng" algn="ctr">
              <a:solidFill>
                <a:srgbClr val="13D6EB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华康少女文字W5(P)"/>
                <a:cs typeface="+mn-cs"/>
              </a:endParaRPr>
            </a:p>
          </p:txBody>
        </p:sp>
        <p:sp>
          <p:nvSpPr>
            <p:cNvPr id="31" name="椭圆 122"/>
            <p:cNvSpPr/>
            <p:nvPr/>
          </p:nvSpPr>
          <p:spPr>
            <a:xfrm flipV="1">
              <a:off x="2071973" y="859740"/>
              <a:ext cx="140677" cy="140677"/>
            </a:xfrm>
            <a:prstGeom prst="ellipse">
              <a:avLst/>
            </a:prstGeom>
            <a:solidFill>
              <a:srgbClr val="13D6EB"/>
            </a:solidFill>
            <a:ln w="12700" cap="flat" cmpd="sng" algn="ctr">
              <a:solidFill>
                <a:srgbClr val="13D6EB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华康少女文字W5(P)"/>
                <a:cs typeface="+mn-cs"/>
              </a:endParaRPr>
            </a:p>
          </p:txBody>
        </p:sp>
        <p:cxnSp>
          <p:nvCxnSpPr>
            <p:cNvPr id="32" name="直接连接符 123"/>
            <p:cNvCxnSpPr>
              <a:stCxn id="30" idx="5"/>
              <a:endCxn id="31" idx="1"/>
            </p:cNvCxnSpPr>
            <p:nvPr/>
          </p:nvCxnSpPr>
          <p:spPr>
            <a:xfrm rot="20344757" flipV="1">
              <a:off x="1659043" y="1059855"/>
              <a:ext cx="563182" cy="622203"/>
            </a:xfrm>
            <a:prstGeom prst="line">
              <a:avLst/>
            </a:prstGeom>
            <a:noFill/>
            <a:ln w="6350" cap="flat" cmpd="sng" algn="ctr">
              <a:solidFill>
                <a:srgbClr val="13D6EB"/>
              </a:solidFill>
              <a:prstDash val="sysDash"/>
              <a:miter lim="800000"/>
            </a:ln>
            <a:effectLst/>
          </p:spPr>
        </p:cxnSp>
        <p:cxnSp>
          <p:nvCxnSpPr>
            <p:cNvPr id="33" name="直接连接符 124"/>
            <p:cNvCxnSpPr>
              <a:stCxn id="24" idx="3"/>
              <a:endCxn id="31" idx="6"/>
            </p:cNvCxnSpPr>
            <p:nvPr/>
          </p:nvCxnSpPr>
          <p:spPr>
            <a:xfrm rot="20344757" flipH="1" flipV="1">
              <a:off x="2276479" y="703884"/>
              <a:ext cx="1161335" cy="571916"/>
            </a:xfrm>
            <a:prstGeom prst="line">
              <a:avLst/>
            </a:prstGeom>
            <a:noFill/>
            <a:ln w="6350" cap="flat" cmpd="sng" algn="ctr">
              <a:solidFill>
                <a:srgbClr val="13D6EB"/>
              </a:solidFill>
              <a:prstDash val="sysDash"/>
              <a:miter lim="800000"/>
            </a:ln>
            <a:effectLst/>
          </p:spPr>
        </p:cxnSp>
      </p:grpSp>
      <p:pic>
        <p:nvPicPr>
          <p:cNvPr id="34" name="图片 12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1147" y="115394"/>
            <a:ext cx="2678941" cy="1725139"/>
          </a:xfrm>
          <a:prstGeom prst="rect">
            <a:avLst/>
          </a:prstGeom>
          <a:effectLst>
            <a:outerShdw blurRad="165100" dist="25400" dir="16200000" sx="99000" sy="99000" rotWithShape="0">
              <a:srgbClr val="FFFFFF">
                <a:alpha val="93000"/>
              </a:srgbClr>
            </a:outerShdw>
          </a:effectLst>
        </p:spPr>
      </p:pic>
      <p:grpSp>
        <p:nvGrpSpPr>
          <p:cNvPr id="35" name="组合 130"/>
          <p:cNvGrpSpPr/>
          <p:nvPr/>
        </p:nvGrpSpPr>
        <p:grpSpPr>
          <a:xfrm flipH="1">
            <a:off x="205235" y="1122213"/>
            <a:ext cx="2740334" cy="1468442"/>
            <a:chOff x="8726219" y="-661205"/>
            <a:chExt cx="2154936" cy="1322409"/>
          </a:xfrm>
        </p:grpSpPr>
        <p:sp>
          <p:nvSpPr>
            <p:cNvPr id="36" name="任意多边形 131"/>
            <p:cNvSpPr/>
            <p:nvPr/>
          </p:nvSpPr>
          <p:spPr>
            <a:xfrm rot="21387068">
              <a:off x="8737941" y="-661205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 algn="ctr">
              <a:solidFill>
                <a:srgbClr val="91F0FD"/>
              </a:solidFill>
              <a:prstDash val="solid"/>
              <a:miter lim="800000"/>
            </a:ln>
            <a:effectLst>
              <a:outerShdw blurRad="215900" dist="76200" dir="6600000" algn="t" rotWithShape="0">
                <a:prstClr val="black">
                  <a:alpha val="1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华康少女文字W5(P)"/>
                <a:cs typeface="+mn-cs"/>
              </a:endParaRPr>
            </a:p>
          </p:txBody>
        </p:sp>
        <p:sp>
          <p:nvSpPr>
            <p:cNvPr id="37" name="任意多边形 133"/>
            <p:cNvSpPr/>
            <p:nvPr/>
          </p:nvSpPr>
          <p:spPr>
            <a:xfrm rot="21387068">
              <a:off x="8726219" y="-661204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 algn="ctr">
              <a:solidFill>
                <a:srgbClr val="91F0FD"/>
              </a:solidFill>
              <a:prstDash val="solid"/>
              <a:miter lim="800000"/>
            </a:ln>
            <a:effectLst>
              <a:innerShdw blurRad="355600" dist="114300" dir="3600000">
                <a:srgbClr val="19B4C9">
                  <a:alpha val="71000"/>
                </a:srgb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华康少女文字W5(P)"/>
                <a:cs typeface="+mn-cs"/>
              </a:endParaRPr>
            </a:p>
          </p:txBody>
        </p:sp>
      </p:grpSp>
      <p:grpSp>
        <p:nvGrpSpPr>
          <p:cNvPr id="38" name="组合 140"/>
          <p:cNvGrpSpPr/>
          <p:nvPr/>
        </p:nvGrpSpPr>
        <p:grpSpPr>
          <a:xfrm rot="920444">
            <a:off x="3202114" y="4087393"/>
            <a:ext cx="577446" cy="566828"/>
            <a:chOff x="10646778" y="4753862"/>
            <a:chExt cx="751521" cy="737702"/>
          </a:xfrm>
        </p:grpSpPr>
        <p:sp>
          <p:nvSpPr>
            <p:cNvPr id="39" name="五角星 2"/>
            <p:cNvSpPr/>
            <p:nvPr/>
          </p:nvSpPr>
          <p:spPr>
            <a:xfrm rot="20227648" flipH="1">
              <a:off x="10648573" y="4753862"/>
              <a:ext cx="749726" cy="728735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rgbClr val="FFFFFF"/>
            </a:solidFill>
            <a:ln w="15875" cap="flat" cmpd="sng" algn="ctr">
              <a:noFill/>
              <a:prstDash val="solid"/>
              <a:miter lim="800000"/>
            </a:ln>
            <a:effectLst>
              <a:outerShdw blurRad="76200" dist="50800" dir="5400000" algn="t" rotWithShape="0">
                <a:prstClr val="black">
                  <a:alpha val="16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华康少女文字W5(P)"/>
                <a:cs typeface="+mn-cs"/>
              </a:endParaRPr>
            </a:p>
          </p:txBody>
        </p:sp>
        <p:grpSp>
          <p:nvGrpSpPr>
            <p:cNvPr id="40" name="组合 142"/>
            <p:cNvGrpSpPr/>
            <p:nvPr/>
          </p:nvGrpSpPr>
          <p:grpSpPr>
            <a:xfrm>
              <a:off x="10646778" y="4762829"/>
              <a:ext cx="749726" cy="728735"/>
              <a:chOff x="11012539" y="4493889"/>
              <a:chExt cx="749726" cy="728735"/>
            </a:xfrm>
          </p:grpSpPr>
          <p:sp>
            <p:nvSpPr>
              <p:cNvPr id="41" name="五角星 2"/>
              <p:cNvSpPr/>
              <p:nvPr/>
            </p:nvSpPr>
            <p:spPr>
              <a:xfrm rot="20227648" flipH="1">
                <a:off x="11012539" y="4493889"/>
                <a:ext cx="749726" cy="728735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64E4F2"/>
              </a:solidFill>
              <a:ln w="15875" cap="flat" cmpd="sng" algn="ctr">
                <a:solidFill>
                  <a:srgbClr val="FFFFFF"/>
                </a:solidFill>
                <a:prstDash val="solid"/>
                <a:miter lim="800000"/>
              </a:ln>
              <a:effectLst>
                <a:innerShdw blurRad="292100">
                  <a:srgbClr val="00B0F0"/>
                </a:inn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  <p:sp>
            <p:nvSpPr>
              <p:cNvPr id="42" name="五角星 2"/>
              <p:cNvSpPr/>
              <p:nvPr/>
            </p:nvSpPr>
            <p:spPr>
              <a:xfrm rot="20424262">
                <a:off x="11046365" y="4655056"/>
                <a:ext cx="290576" cy="221980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57199" h="349269">
                    <a:moveTo>
                      <a:pt x="0" y="349269"/>
                    </a:moveTo>
                    <a:cubicBezTo>
                      <a:pt x="20092" y="284249"/>
                      <a:pt x="185939" y="281384"/>
                      <a:pt x="262139" y="223173"/>
                    </a:cubicBezTo>
                    <a:cubicBezTo>
                      <a:pt x="338339" y="164962"/>
                      <a:pt x="392179" y="0"/>
                      <a:pt x="457199" y="0"/>
                    </a:cubicBezTo>
                  </a:path>
                </a:pathLst>
              </a:custGeom>
              <a:noFill/>
              <a:ln w="28575" cap="rnd" cmpd="sng" algn="ctr">
                <a:solidFill>
                  <a:srgbClr val="FFFFFF">
                    <a:alpha val="89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  <p:sp>
            <p:nvSpPr>
              <p:cNvPr id="43" name="五角星 2"/>
              <p:cNvSpPr/>
              <p:nvPr/>
            </p:nvSpPr>
            <p:spPr>
              <a:xfrm rot="6997346">
                <a:off x="11587935" y="4901938"/>
                <a:ext cx="128719" cy="147271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  <a:gd name="connsiteX0" fmla="*/ 0 w 195060"/>
                  <a:gd name="connsiteY0" fmla="*/ 223173 h 223173"/>
                  <a:gd name="connsiteX1" fmla="*/ 195060 w 195060"/>
                  <a:gd name="connsiteY1" fmla="*/ 0 h 2231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95060" h="223173">
                    <a:moveTo>
                      <a:pt x="0" y="223173"/>
                    </a:moveTo>
                    <a:cubicBezTo>
                      <a:pt x="76200" y="164962"/>
                      <a:pt x="130040" y="0"/>
                      <a:pt x="195060" y="0"/>
                    </a:cubicBezTo>
                  </a:path>
                </a:pathLst>
              </a:custGeom>
              <a:noFill/>
              <a:ln w="28575" cap="rnd" cmpd="sng" algn="ctr">
                <a:solidFill>
                  <a:srgbClr val="FFFFFF">
                    <a:alpha val="69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</p:grpSp>
      </p:grpSp>
      <p:grpSp>
        <p:nvGrpSpPr>
          <p:cNvPr id="44" name="组合 91"/>
          <p:cNvGrpSpPr/>
          <p:nvPr/>
        </p:nvGrpSpPr>
        <p:grpSpPr>
          <a:xfrm>
            <a:off x="1" y="4531757"/>
            <a:ext cx="12191999" cy="2326243"/>
            <a:chOff x="1" y="4546271"/>
            <a:chExt cx="12191999" cy="2326243"/>
          </a:xfrm>
        </p:grpSpPr>
        <p:sp>
          <p:nvSpPr>
            <p:cNvPr id="45" name="任意多边形 38"/>
            <p:cNvSpPr/>
            <p:nvPr/>
          </p:nvSpPr>
          <p:spPr>
            <a:xfrm>
              <a:off x="1" y="4546271"/>
              <a:ext cx="12191999" cy="2311729"/>
            </a:xfrm>
            <a:custGeom>
              <a:avLst/>
              <a:gdLst>
                <a:gd name="connsiteX0" fmla="*/ 12191999 w 12191999"/>
                <a:gd name="connsiteY0" fmla="*/ 0 h 2311729"/>
                <a:gd name="connsiteX1" fmla="*/ 12191999 w 12191999"/>
                <a:gd name="connsiteY1" fmla="*/ 2311729 h 2311729"/>
                <a:gd name="connsiteX2" fmla="*/ 0 w 12191999"/>
                <a:gd name="connsiteY2" fmla="*/ 2311729 h 2311729"/>
                <a:gd name="connsiteX3" fmla="*/ 0 w 12191999"/>
                <a:gd name="connsiteY3" fmla="*/ 2020458 h 2311729"/>
                <a:gd name="connsiteX4" fmla="*/ 0 w 12191999"/>
                <a:gd name="connsiteY4" fmla="*/ 237172 h 2311729"/>
                <a:gd name="connsiteX5" fmla="*/ 63480 w 12191999"/>
                <a:gd name="connsiteY5" fmla="*/ 213939 h 2311729"/>
                <a:gd name="connsiteX6" fmla="*/ 348343 w 12191999"/>
                <a:gd name="connsiteY6" fmla="*/ 170871 h 2311729"/>
                <a:gd name="connsiteX7" fmla="*/ 1306287 w 12191999"/>
                <a:gd name="connsiteY7" fmla="*/ 1128815 h 2311729"/>
                <a:gd name="connsiteX8" fmla="*/ 1286825 w 12191999"/>
                <a:gd name="connsiteY8" fmla="*/ 1321874 h 2311729"/>
                <a:gd name="connsiteX9" fmla="*/ 1256605 w 12191999"/>
                <a:gd name="connsiteY9" fmla="*/ 1419229 h 2311729"/>
                <a:gd name="connsiteX10" fmla="*/ 1344679 w 12191999"/>
                <a:gd name="connsiteY10" fmla="*/ 1371424 h 2311729"/>
                <a:gd name="connsiteX11" fmla="*/ 1683656 w 12191999"/>
                <a:gd name="connsiteY11" fmla="*/ 1302987 h 2311729"/>
                <a:gd name="connsiteX12" fmla="*/ 2299446 w 12191999"/>
                <a:gd name="connsiteY12" fmla="*/ 1558056 h 2311729"/>
                <a:gd name="connsiteX13" fmla="*/ 2381189 w 12191999"/>
                <a:gd name="connsiteY13" fmla="*/ 1657129 h 2311729"/>
                <a:gd name="connsiteX14" fmla="*/ 2427737 w 12191999"/>
                <a:gd name="connsiteY14" fmla="*/ 1596410 h 2311729"/>
                <a:gd name="connsiteX15" fmla="*/ 3069771 w 12191999"/>
                <a:gd name="connsiteY15" fmla="*/ 1302987 h 2311729"/>
                <a:gd name="connsiteX16" fmla="*/ 3544503 w 12191999"/>
                <a:gd name="connsiteY16" fmla="*/ 1447998 h 2311729"/>
                <a:gd name="connsiteX17" fmla="*/ 3657745 w 12191999"/>
                <a:gd name="connsiteY17" fmla="*/ 1541431 h 2311729"/>
                <a:gd name="connsiteX18" fmla="*/ 3713651 w 12191999"/>
                <a:gd name="connsiteY18" fmla="*/ 1519404 h 2311729"/>
                <a:gd name="connsiteX19" fmla="*/ 3897086 w 12191999"/>
                <a:gd name="connsiteY19" fmla="*/ 1491671 h 2311729"/>
                <a:gd name="connsiteX20" fmla="*/ 4241977 w 12191999"/>
                <a:gd name="connsiteY20" fmla="*/ 1597020 h 2311729"/>
                <a:gd name="connsiteX21" fmla="*/ 4317999 w 12191999"/>
                <a:gd name="connsiteY21" fmla="*/ 1659743 h 2311729"/>
                <a:gd name="connsiteX22" fmla="*/ 4359994 w 12191999"/>
                <a:gd name="connsiteY22" fmla="*/ 1582372 h 2311729"/>
                <a:gd name="connsiteX23" fmla="*/ 5021945 w 12191999"/>
                <a:gd name="connsiteY23" fmla="*/ 1230415 h 2311729"/>
                <a:gd name="connsiteX24" fmla="*/ 5757498 w 12191999"/>
                <a:gd name="connsiteY24" fmla="*/ 1717972 h 2311729"/>
                <a:gd name="connsiteX25" fmla="*/ 5775109 w 12191999"/>
                <a:gd name="connsiteY25" fmla="*/ 1774705 h 2311729"/>
                <a:gd name="connsiteX26" fmla="*/ 5877396 w 12191999"/>
                <a:gd name="connsiteY26" fmla="*/ 1742952 h 2311729"/>
                <a:gd name="connsiteX27" fmla="*/ 5994403 w 12191999"/>
                <a:gd name="connsiteY27" fmla="*/ 1731157 h 2311729"/>
                <a:gd name="connsiteX28" fmla="*/ 6319003 w 12191999"/>
                <a:gd name="connsiteY28" fmla="*/ 1830310 h 2311729"/>
                <a:gd name="connsiteX29" fmla="*/ 6349718 w 12191999"/>
                <a:gd name="connsiteY29" fmla="*/ 1855653 h 2311729"/>
                <a:gd name="connsiteX30" fmla="*/ 6372196 w 12191999"/>
                <a:gd name="connsiteY30" fmla="*/ 1783240 h 2311729"/>
                <a:gd name="connsiteX31" fmla="*/ 7228113 w 12191999"/>
                <a:gd name="connsiteY31" fmla="*/ 1215901 h 2311729"/>
                <a:gd name="connsiteX32" fmla="*/ 7884955 w 12191999"/>
                <a:gd name="connsiteY32" fmla="*/ 1487974 h 2311729"/>
                <a:gd name="connsiteX33" fmla="*/ 7933395 w 12191999"/>
                <a:gd name="connsiteY33" fmla="*/ 1546684 h 2311729"/>
                <a:gd name="connsiteX34" fmla="*/ 8036368 w 12191999"/>
                <a:gd name="connsiteY34" fmla="*/ 1487498 h 2311729"/>
                <a:gd name="connsiteX35" fmla="*/ 8432799 w 12191999"/>
                <a:gd name="connsiteY35" fmla="*/ 1397328 h 2311729"/>
                <a:gd name="connsiteX36" fmla="*/ 9191035 w 12191999"/>
                <a:gd name="connsiteY36" fmla="*/ 1800479 h 2311729"/>
                <a:gd name="connsiteX37" fmla="*/ 9210518 w 12191999"/>
                <a:gd name="connsiteY37" fmla="*/ 1836373 h 2311729"/>
                <a:gd name="connsiteX38" fmla="*/ 9258709 w 12191999"/>
                <a:gd name="connsiteY38" fmla="*/ 1810216 h 2311729"/>
                <a:gd name="connsiteX39" fmla="*/ 9470570 w 12191999"/>
                <a:gd name="connsiteY39" fmla="*/ 1767443 h 2311729"/>
                <a:gd name="connsiteX40" fmla="*/ 9682431 w 12191999"/>
                <a:gd name="connsiteY40" fmla="*/ 1810216 h 2311729"/>
                <a:gd name="connsiteX41" fmla="*/ 9768141 w 12191999"/>
                <a:gd name="connsiteY41" fmla="*/ 1856738 h 2311729"/>
                <a:gd name="connsiteX42" fmla="*/ 9791010 w 12191999"/>
                <a:gd name="connsiteY42" fmla="*/ 1783067 h 2311729"/>
                <a:gd name="connsiteX43" fmla="*/ 10570028 w 12191999"/>
                <a:gd name="connsiteY43" fmla="*/ 1266699 h 2311729"/>
                <a:gd name="connsiteX44" fmla="*/ 10821441 w 12191999"/>
                <a:gd name="connsiteY44" fmla="*/ 1304709 h 2311729"/>
                <a:gd name="connsiteX45" fmla="*/ 10893902 w 12191999"/>
                <a:gd name="connsiteY45" fmla="*/ 1333259 h 2311729"/>
                <a:gd name="connsiteX46" fmla="*/ 10916253 w 12191999"/>
                <a:gd name="connsiteY46" fmla="*/ 1261255 h 2311729"/>
                <a:gd name="connsiteX47" fmla="*/ 11444514 w 12191999"/>
                <a:gd name="connsiteY47" fmla="*/ 911100 h 2311729"/>
                <a:gd name="connsiteX48" fmla="*/ 11446790 w 12191999"/>
                <a:gd name="connsiteY48" fmla="*/ 911330 h 2311729"/>
                <a:gd name="connsiteX49" fmla="*/ 11437256 w 12191999"/>
                <a:gd name="connsiteY49" fmla="*/ 816759 h 2311729"/>
                <a:gd name="connsiteX50" fmla="*/ 12173467 w 12191999"/>
                <a:gd name="connsiteY50" fmla="*/ 936 h 2311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2191999" h="2311729">
                  <a:moveTo>
                    <a:pt x="12191999" y="0"/>
                  </a:moveTo>
                  <a:lnTo>
                    <a:pt x="12191999" y="2311729"/>
                  </a:lnTo>
                  <a:lnTo>
                    <a:pt x="0" y="2311729"/>
                  </a:lnTo>
                  <a:lnTo>
                    <a:pt x="0" y="2020458"/>
                  </a:lnTo>
                  <a:lnTo>
                    <a:pt x="0" y="237172"/>
                  </a:lnTo>
                  <a:lnTo>
                    <a:pt x="63480" y="213939"/>
                  </a:lnTo>
                  <a:cubicBezTo>
                    <a:pt x="153468" y="185949"/>
                    <a:pt x="249145" y="170871"/>
                    <a:pt x="348343" y="170871"/>
                  </a:cubicBezTo>
                  <a:cubicBezTo>
                    <a:pt x="877401" y="170871"/>
                    <a:pt x="1306287" y="599757"/>
                    <a:pt x="1306287" y="1128815"/>
                  </a:cubicBezTo>
                  <a:cubicBezTo>
                    <a:pt x="1306287" y="1194948"/>
                    <a:pt x="1299586" y="1259515"/>
                    <a:pt x="1286825" y="1321874"/>
                  </a:cubicBezTo>
                  <a:lnTo>
                    <a:pt x="1256605" y="1419229"/>
                  </a:lnTo>
                  <a:lnTo>
                    <a:pt x="1344679" y="1371424"/>
                  </a:lnTo>
                  <a:cubicBezTo>
                    <a:pt x="1448867" y="1327356"/>
                    <a:pt x="1563416" y="1302987"/>
                    <a:pt x="1683656" y="1302987"/>
                  </a:cubicBezTo>
                  <a:cubicBezTo>
                    <a:pt x="1924137" y="1302987"/>
                    <a:pt x="2141852" y="1400461"/>
                    <a:pt x="2299446" y="1558056"/>
                  </a:cubicBezTo>
                  <a:lnTo>
                    <a:pt x="2381189" y="1657129"/>
                  </a:lnTo>
                  <a:lnTo>
                    <a:pt x="2427737" y="1596410"/>
                  </a:lnTo>
                  <a:cubicBezTo>
                    <a:pt x="2583425" y="1416679"/>
                    <a:pt x="2813321" y="1302987"/>
                    <a:pt x="3069771" y="1302987"/>
                  </a:cubicBezTo>
                  <a:cubicBezTo>
                    <a:pt x="3245622" y="1302987"/>
                    <a:pt x="3408987" y="1356446"/>
                    <a:pt x="3544503" y="1447998"/>
                  </a:cubicBezTo>
                  <a:lnTo>
                    <a:pt x="3657745" y="1541431"/>
                  </a:lnTo>
                  <a:lnTo>
                    <a:pt x="3713651" y="1519404"/>
                  </a:lnTo>
                  <a:cubicBezTo>
                    <a:pt x="3771598" y="1501381"/>
                    <a:pt x="3833208" y="1491671"/>
                    <a:pt x="3897086" y="1491671"/>
                  </a:cubicBezTo>
                  <a:cubicBezTo>
                    <a:pt x="4024841" y="1491671"/>
                    <a:pt x="4143526" y="1530508"/>
                    <a:pt x="4241977" y="1597020"/>
                  </a:cubicBezTo>
                  <a:lnTo>
                    <a:pt x="4317999" y="1659743"/>
                  </a:lnTo>
                  <a:lnTo>
                    <a:pt x="4359994" y="1582372"/>
                  </a:lnTo>
                  <a:cubicBezTo>
                    <a:pt x="4503453" y="1370026"/>
                    <a:pt x="4746395" y="1230415"/>
                    <a:pt x="5021945" y="1230415"/>
                  </a:cubicBezTo>
                  <a:cubicBezTo>
                    <a:pt x="5352605" y="1230415"/>
                    <a:pt x="5636309" y="1431455"/>
                    <a:pt x="5757498" y="1717972"/>
                  </a:cubicBezTo>
                  <a:lnTo>
                    <a:pt x="5775109" y="1774705"/>
                  </a:lnTo>
                  <a:lnTo>
                    <a:pt x="5877396" y="1742952"/>
                  </a:lnTo>
                  <a:cubicBezTo>
                    <a:pt x="5915189" y="1735219"/>
                    <a:pt x="5954321" y="1731157"/>
                    <a:pt x="5994403" y="1731157"/>
                  </a:cubicBezTo>
                  <a:cubicBezTo>
                    <a:pt x="6114640" y="1731157"/>
                    <a:pt x="6226343" y="1767710"/>
                    <a:pt x="6319003" y="1830310"/>
                  </a:cubicBezTo>
                  <a:lnTo>
                    <a:pt x="6349718" y="1855653"/>
                  </a:lnTo>
                  <a:lnTo>
                    <a:pt x="6372196" y="1783240"/>
                  </a:lnTo>
                  <a:cubicBezTo>
                    <a:pt x="6513213" y="1449839"/>
                    <a:pt x="6843343" y="1215901"/>
                    <a:pt x="7228113" y="1215901"/>
                  </a:cubicBezTo>
                  <a:cubicBezTo>
                    <a:pt x="7484626" y="1215901"/>
                    <a:pt x="7716855" y="1319874"/>
                    <a:pt x="7884955" y="1487974"/>
                  </a:cubicBezTo>
                  <a:lnTo>
                    <a:pt x="7933395" y="1546684"/>
                  </a:lnTo>
                  <a:lnTo>
                    <a:pt x="8036368" y="1487498"/>
                  </a:lnTo>
                  <a:cubicBezTo>
                    <a:pt x="8156294" y="1429711"/>
                    <a:pt x="8290765" y="1397328"/>
                    <a:pt x="8432799" y="1397328"/>
                  </a:cubicBezTo>
                  <a:cubicBezTo>
                    <a:pt x="8748430" y="1397328"/>
                    <a:pt x="9026710" y="1557246"/>
                    <a:pt x="9191035" y="1800479"/>
                  </a:cubicBezTo>
                  <a:lnTo>
                    <a:pt x="9210518" y="1836373"/>
                  </a:lnTo>
                  <a:lnTo>
                    <a:pt x="9258709" y="1810216"/>
                  </a:lnTo>
                  <a:cubicBezTo>
                    <a:pt x="9323827" y="1782674"/>
                    <a:pt x="9395420" y="1767443"/>
                    <a:pt x="9470570" y="1767443"/>
                  </a:cubicBezTo>
                  <a:cubicBezTo>
                    <a:pt x="9545720" y="1767443"/>
                    <a:pt x="9617313" y="1782674"/>
                    <a:pt x="9682431" y="1810216"/>
                  </a:cubicBezTo>
                  <a:lnTo>
                    <a:pt x="9768141" y="1856738"/>
                  </a:lnTo>
                  <a:lnTo>
                    <a:pt x="9791010" y="1783067"/>
                  </a:lnTo>
                  <a:cubicBezTo>
                    <a:pt x="9919358" y="1479619"/>
                    <a:pt x="10219827" y="1266699"/>
                    <a:pt x="10570028" y="1266699"/>
                  </a:cubicBezTo>
                  <a:cubicBezTo>
                    <a:pt x="10657578" y="1266699"/>
                    <a:pt x="10742020" y="1280007"/>
                    <a:pt x="10821441" y="1304709"/>
                  </a:cubicBezTo>
                  <a:lnTo>
                    <a:pt x="10893902" y="1333259"/>
                  </a:lnTo>
                  <a:lnTo>
                    <a:pt x="10916253" y="1261255"/>
                  </a:lnTo>
                  <a:cubicBezTo>
                    <a:pt x="11003287" y="1055484"/>
                    <a:pt x="11207039" y="911100"/>
                    <a:pt x="11444514" y="911100"/>
                  </a:cubicBezTo>
                  <a:lnTo>
                    <a:pt x="11446790" y="911330"/>
                  </a:lnTo>
                  <a:lnTo>
                    <a:pt x="11437256" y="816759"/>
                  </a:lnTo>
                  <a:cubicBezTo>
                    <a:pt x="11437256" y="392161"/>
                    <a:pt x="11759948" y="42931"/>
                    <a:pt x="12173467" y="936"/>
                  </a:cubicBezTo>
                  <a:close/>
                </a:path>
              </a:pathLst>
            </a:cu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190500" dir="16200000" rotWithShape="0">
                <a:prstClr val="black">
                  <a:alpha val="2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华康少女文字W5(P)"/>
                <a:cs typeface="+mn-cs"/>
              </a:endParaRPr>
            </a:p>
          </p:txBody>
        </p:sp>
        <p:sp>
          <p:nvSpPr>
            <p:cNvPr id="46" name="任意多边形 80"/>
            <p:cNvSpPr/>
            <p:nvPr/>
          </p:nvSpPr>
          <p:spPr>
            <a:xfrm>
              <a:off x="1" y="4560785"/>
              <a:ext cx="12191999" cy="2311729"/>
            </a:xfrm>
            <a:custGeom>
              <a:avLst/>
              <a:gdLst>
                <a:gd name="connsiteX0" fmla="*/ 12191999 w 12191999"/>
                <a:gd name="connsiteY0" fmla="*/ 0 h 2311729"/>
                <a:gd name="connsiteX1" fmla="*/ 12191999 w 12191999"/>
                <a:gd name="connsiteY1" fmla="*/ 2311729 h 2311729"/>
                <a:gd name="connsiteX2" fmla="*/ 0 w 12191999"/>
                <a:gd name="connsiteY2" fmla="*/ 2311729 h 2311729"/>
                <a:gd name="connsiteX3" fmla="*/ 0 w 12191999"/>
                <a:gd name="connsiteY3" fmla="*/ 2020458 h 2311729"/>
                <a:gd name="connsiteX4" fmla="*/ 0 w 12191999"/>
                <a:gd name="connsiteY4" fmla="*/ 237172 h 2311729"/>
                <a:gd name="connsiteX5" fmla="*/ 63480 w 12191999"/>
                <a:gd name="connsiteY5" fmla="*/ 213939 h 2311729"/>
                <a:gd name="connsiteX6" fmla="*/ 348343 w 12191999"/>
                <a:gd name="connsiteY6" fmla="*/ 170871 h 2311729"/>
                <a:gd name="connsiteX7" fmla="*/ 1306287 w 12191999"/>
                <a:gd name="connsiteY7" fmla="*/ 1128815 h 2311729"/>
                <a:gd name="connsiteX8" fmla="*/ 1286825 w 12191999"/>
                <a:gd name="connsiteY8" fmla="*/ 1321874 h 2311729"/>
                <a:gd name="connsiteX9" fmla="*/ 1256605 w 12191999"/>
                <a:gd name="connsiteY9" fmla="*/ 1419229 h 2311729"/>
                <a:gd name="connsiteX10" fmla="*/ 1344679 w 12191999"/>
                <a:gd name="connsiteY10" fmla="*/ 1371424 h 2311729"/>
                <a:gd name="connsiteX11" fmla="*/ 1683656 w 12191999"/>
                <a:gd name="connsiteY11" fmla="*/ 1302987 h 2311729"/>
                <a:gd name="connsiteX12" fmla="*/ 2299446 w 12191999"/>
                <a:gd name="connsiteY12" fmla="*/ 1558056 h 2311729"/>
                <a:gd name="connsiteX13" fmla="*/ 2381189 w 12191999"/>
                <a:gd name="connsiteY13" fmla="*/ 1657129 h 2311729"/>
                <a:gd name="connsiteX14" fmla="*/ 2427737 w 12191999"/>
                <a:gd name="connsiteY14" fmla="*/ 1596410 h 2311729"/>
                <a:gd name="connsiteX15" fmla="*/ 3069771 w 12191999"/>
                <a:gd name="connsiteY15" fmla="*/ 1302987 h 2311729"/>
                <a:gd name="connsiteX16" fmla="*/ 3544503 w 12191999"/>
                <a:gd name="connsiteY16" fmla="*/ 1447998 h 2311729"/>
                <a:gd name="connsiteX17" fmla="*/ 3657745 w 12191999"/>
                <a:gd name="connsiteY17" fmla="*/ 1541431 h 2311729"/>
                <a:gd name="connsiteX18" fmla="*/ 3713651 w 12191999"/>
                <a:gd name="connsiteY18" fmla="*/ 1519404 h 2311729"/>
                <a:gd name="connsiteX19" fmla="*/ 3897086 w 12191999"/>
                <a:gd name="connsiteY19" fmla="*/ 1491671 h 2311729"/>
                <a:gd name="connsiteX20" fmla="*/ 4241977 w 12191999"/>
                <a:gd name="connsiteY20" fmla="*/ 1597020 h 2311729"/>
                <a:gd name="connsiteX21" fmla="*/ 4317999 w 12191999"/>
                <a:gd name="connsiteY21" fmla="*/ 1659743 h 2311729"/>
                <a:gd name="connsiteX22" fmla="*/ 4359994 w 12191999"/>
                <a:gd name="connsiteY22" fmla="*/ 1582372 h 2311729"/>
                <a:gd name="connsiteX23" fmla="*/ 5021945 w 12191999"/>
                <a:gd name="connsiteY23" fmla="*/ 1230415 h 2311729"/>
                <a:gd name="connsiteX24" fmla="*/ 5757498 w 12191999"/>
                <a:gd name="connsiteY24" fmla="*/ 1717972 h 2311729"/>
                <a:gd name="connsiteX25" fmla="*/ 5775109 w 12191999"/>
                <a:gd name="connsiteY25" fmla="*/ 1774705 h 2311729"/>
                <a:gd name="connsiteX26" fmla="*/ 5877396 w 12191999"/>
                <a:gd name="connsiteY26" fmla="*/ 1742952 h 2311729"/>
                <a:gd name="connsiteX27" fmla="*/ 5994403 w 12191999"/>
                <a:gd name="connsiteY27" fmla="*/ 1731157 h 2311729"/>
                <a:gd name="connsiteX28" fmla="*/ 6319003 w 12191999"/>
                <a:gd name="connsiteY28" fmla="*/ 1830310 h 2311729"/>
                <a:gd name="connsiteX29" fmla="*/ 6349718 w 12191999"/>
                <a:gd name="connsiteY29" fmla="*/ 1855653 h 2311729"/>
                <a:gd name="connsiteX30" fmla="*/ 6372196 w 12191999"/>
                <a:gd name="connsiteY30" fmla="*/ 1783240 h 2311729"/>
                <a:gd name="connsiteX31" fmla="*/ 7228113 w 12191999"/>
                <a:gd name="connsiteY31" fmla="*/ 1215901 h 2311729"/>
                <a:gd name="connsiteX32" fmla="*/ 7884955 w 12191999"/>
                <a:gd name="connsiteY32" fmla="*/ 1487974 h 2311729"/>
                <a:gd name="connsiteX33" fmla="*/ 7933395 w 12191999"/>
                <a:gd name="connsiteY33" fmla="*/ 1546684 h 2311729"/>
                <a:gd name="connsiteX34" fmla="*/ 8036368 w 12191999"/>
                <a:gd name="connsiteY34" fmla="*/ 1487498 h 2311729"/>
                <a:gd name="connsiteX35" fmla="*/ 8432799 w 12191999"/>
                <a:gd name="connsiteY35" fmla="*/ 1397328 h 2311729"/>
                <a:gd name="connsiteX36" fmla="*/ 9191035 w 12191999"/>
                <a:gd name="connsiteY36" fmla="*/ 1800479 h 2311729"/>
                <a:gd name="connsiteX37" fmla="*/ 9210518 w 12191999"/>
                <a:gd name="connsiteY37" fmla="*/ 1836373 h 2311729"/>
                <a:gd name="connsiteX38" fmla="*/ 9258709 w 12191999"/>
                <a:gd name="connsiteY38" fmla="*/ 1810216 h 2311729"/>
                <a:gd name="connsiteX39" fmla="*/ 9470570 w 12191999"/>
                <a:gd name="connsiteY39" fmla="*/ 1767443 h 2311729"/>
                <a:gd name="connsiteX40" fmla="*/ 9682431 w 12191999"/>
                <a:gd name="connsiteY40" fmla="*/ 1810216 h 2311729"/>
                <a:gd name="connsiteX41" fmla="*/ 9768141 w 12191999"/>
                <a:gd name="connsiteY41" fmla="*/ 1856738 h 2311729"/>
                <a:gd name="connsiteX42" fmla="*/ 9791010 w 12191999"/>
                <a:gd name="connsiteY42" fmla="*/ 1783067 h 2311729"/>
                <a:gd name="connsiteX43" fmla="*/ 10570028 w 12191999"/>
                <a:gd name="connsiteY43" fmla="*/ 1266699 h 2311729"/>
                <a:gd name="connsiteX44" fmla="*/ 10821441 w 12191999"/>
                <a:gd name="connsiteY44" fmla="*/ 1304709 h 2311729"/>
                <a:gd name="connsiteX45" fmla="*/ 10893902 w 12191999"/>
                <a:gd name="connsiteY45" fmla="*/ 1333259 h 2311729"/>
                <a:gd name="connsiteX46" fmla="*/ 10916253 w 12191999"/>
                <a:gd name="connsiteY46" fmla="*/ 1261255 h 2311729"/>
                <a:gd name="connsiteX47" fmla="*/ 11444514 w 12191999"/>
                <a:gd name="connsiteY47" fmla="*/ 911100 h 2311729"/>
                <a:gd name="connsiteX48" fmla="*/ 11446790 w 12191999"/>
                <a:gd name="connsiteY48" fmla="*/ 911330 h 2311729"/>
                <a:gd name="connsiteX49" fmla="*/ 11437256 w 12191999"/>
                <a:gd name="connsiteY49" fmla="*/ 816759 h 2311729"/>
                <a:gd name="connsiteX50" fmla="*/ 12173467 w 12191999"/>
                <a:gd name="connsiteY50" fmla="*/ 936 h 2311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2191999" h="2311729">
                  <a:moveTo>
                    <a:pt x="12191999" y="0"/>
                  </a:moveTo>
                  <a:lnTo>
                    <a:pt x="12191999" y="2311729"/>
                  </a:lnTo>
                  <a:lnTo>
                    <a:pt x="0" y="2311729"/>
                  </a:lnTo>
                  <a:lnTo>
                    <a:pt x="0" y="2020458"/>
                  </a:lnTo>
                  <a:lnTo>
                    <a:pt x="0" y="237172"/>
                  </a:lnTo>
                  <a:lnTo>
                    <a:pt x="63480" y="213939"/>
                  </a:lnTo>
                  <a:cubicBezTo>
                    <a:pt x="153468" y="185949"/>
                    <a:pt x="249145" y="170871"/>
                    <a:pt x="348343" y="170871"/>
                  </a:cubicBezTo>
                  <a:cubicBezTo>
                    <a:pt x="877401" y="170871"/>
                    <a:pt x="1306287" y="599757"/>
                    <a:pt x="1306287" y="1128815"/>
                  </a:cubicBezTo>
                  <a:cubicBezTo>
                    <a:pt x="1306287" y="1194948"/>
                    <a:pt x="1299586" y="1259515"/>
                    <a:pt x="1286825" y="1321874"/>
                  </a:cubicBezTo>
                  <a:lnTo>
                    <a:pt x="1256605" y="1419229"/>
                  </a:lnTo>
                  <a:lnTo>
                    <a:pt x="1344679" y="1371424"/>
                  </a:lnTo>
                  <a:cubicBezTo>
                    <a:pt x="1448867" y="1327356"/>
                    <a:pt x="1563416" y="1302987"/>
                    <a:pt x="1683656" y="1302987"/>
                  </a:cubicBezTo>
                  <a:cubicBezTo>
                    <a:pt x="1924137" y="1302987"/>
                    <a:pt x="2141852" y="1400461"/>
                    <a:pt x="2299446" y="1558056"/>
                  </a:cubicBezTo>
                  <a:lnTo>
                    <a:pt x="2381189" y="1657129"/>
                  </a:lnTo>
                  <a:lnTo>
                    <a:pt x="2427737" y="1596410"/>
                  </a:lnTo>
                  <a:cubicBezTo>
                    <a:pt x="2583425" y="1416679"/>
                    <a:pt x="2813321" y="1302987"/>
                    <a:pt x="3069771" y="1302987"/>
                  </a:cubicBezTo>
                  <a:cubicBezTo>
                    <a:pt x="3245622" y="1302987"/>
                    <a:pt x="3408987" y="1356446"/>
                    <a:pt x="3544503" y="1447998"/>
                  </a:cubicBezTo>
                  <a:lnTo>
                    <a:pt x="3657745" y="1541431"/>
                  </a:lnTo>
                  <a:lnTo>
                    <a:pt x="3713651" y="1519404"/>
                  </a:lnTo>
                  <a:cubicBezTo>
                    <a:pt x="3771598" y="1501381"/>
                    <a:pt x="3833208" y="1491671"/>
                    <a:pt x="3897086" y="1491671"/>
                  </a:cubicBezTo>
                  <a:cubicBezTo>
                    <a:pt x="4024841" y="1491671"/>
                    <a:pt x="4143526" y="1530508"/>
                    <a:pt x="4241977" y="1597020"/>
                  </a:cubicBezTo>
                  <a:lnTo>
                    <a:pt x="4317999" y="1659743"/>
                  </a:lnTo>
                  <a:lnTo>
                    <a:pt x="4359994" y="1582372"/>
                  </a:lnTo>
                  <a:cubicBezTo>
                    <a:pt x="4503453" y="1370026"/>
                    <a:pt x="4746395" y="1230415"/>
                    <a:pt x="5021945" y="1230415"/>
                  </a:cubicBezTo>
                  <a:cubicBezTo>
                    <a:pt x="5352605" y="1230415"/>
                    <a:pt x="5636309" y="1431455"/>
                    <a:pt x="5757498" y="1717972"/>
                  </a:cubicBezTo>
                  <a:lnTo>
                    <a:pt x="5775109" y="1774705"/>
                  </a:lnTo>
                  <a:lnTo>
                    <a:pt x="5877396" y="1742952"/>
                  </a:lnTo>
                  <a:cubicBezTo>
                    <a:pt x="5915189" y="1735219"/>
                    <a:pt x="5954321" y="1731157"/>
                    <a:pt x="5994403" y="1731157"/>
                  </a:cubicBezTo>
                  <a:cubicBezTo>
                    <a:pt x="6114640" y="1731157"/>
                    <a:pt x="6226343" y="1767710"/>
                    <a:pt x="6319003" y="1830310"/>
                  </a:cubicBezTo>
                  <a:lnTo>
                    <a:pt x="6349718" y="1855653"/>
                  </a:lnTo>
                  <a:lnTo>
                    <a:pt x="6372196" y="1783240"/>
                  </a:lnTo>
                  <a:cubicBezTo>
                    <a:pt x="6513213" y="1449839"/>
                    <a:pt x="6843343" y="1215901"/>
                    <a:pt x="7228113" y="1215901"/>
                  </a:cubicBezTo>
                  <a:cubicBezTo>
                    <a:pt x="7484626" y="1215901"/>
                    <a:pt x="7716855" y="1319874"/>
                    <a:pt x="7884955" y="1487974"/>
                  </a:cubicBezTo>
                  <a:lnTo>
                    <a:pt x="7933395" y="1546684"/>
                  </a:lnTo>
                  <a:lnTo>
                    <a:pt x="8036368" y="1487498"/>
                  </a:lnTo>
                  <a:cubicBezTo>
                    <a:pt x="8156294" y="1429711"/>
                    <a:pt x="8290765" y="1397328"/>
                    <a:pt x="8432799" y="1397328"/>
                  </a:cubicBezTo>
                  <a:cubicBezTo>
                    <a:pt x="8748430" y="1397328"/>
                    <a:pt x="9026710" y="1557246"/>
                    <a:pt x="9191035" y="1800479"/>
                  </a:cubicBezTo>
                  <a:lnTo>
                    <a:pt x="9210518" y="1836373"/>
                  </a:lnTo>
                  <a:lnTo>
                    <a:pt x="9258709" y="1810216"/>
                  </a:lnTo>
                  <a:cubicBezTo>
                    <a:pt x="9323827" y="1782674"/>
                    <a:pt x="9395420" y="1767443"/>
                    <a:pt x="9470570" y="1767443"/>
                  </a:cubicBezTo>
                  <a:cubicBezTo>
                    <a:pt x="9545720" y="1767443"/>
                    <a:pt x="9617313" y="1782674"/>
                    <a:pt x="9682431" y="1810216"/>
                  </a:cubicBezTo>
                  <a:lnTo>
                    <a:pt x="9768141" y="1856738"/>
                  </a:lnTo>
                  <a:lnTo>
                    <a:pt x="9791010" y="1783067"/>
                  </a:lnTo>
                  <a:cubicBezTo>
                    <a:pt x="9919358" y="1479619"/>
                    <a:pt x="10219827" y="1266699"/>
                    <a:pt x="10570028" y="1266699"/>
                  </a:cubicBezTo>
                  <a:cubicBezTo>
                    <a:pt x="10657578" y="1266699"/>
                    <a:pt x="10742020" y="1280007"/>
                    <a:pt x="10821441" y="1304709"/>
                  </a:cubicBezTo>
                  <a:lnTo>
                    <a:pt x="10893902" y="1333259"/>
                  </a:lnTo>
                  <a:lnTo>
                    <a:pt x="10916253" y="1261255"/>
                  </a:lnTo>
                  <a:cubicBezTo>
                    <a:pt x="11003287" y="1055484"/>
                    <a:pt x="11207039" y="911100"/>
                    <a:pt x="11444514" y="911100"/>
                  </a:cubicBezTo>
                  <a:lnTo>
                    <a:pt x="11446790" y="911330"/>
                  </a:lnTo>
                  <a:lnTo>
                    <a:pt x="11437256" y="816759"/>
                  </a:lnTo>
                  <a:cubicBezTo>
                    <a:pt x="11437256" y="392161"/>
                    <a:pt x="11759948" y="42931"/>
                    <a:pt x="12173467" y="936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solidFill>
                <a:srgbClr val="FFFFFF"/>
              </a:solidFill>
              <a:prstDash val="solid"/>
              <a:miter lim="800000"/>
            </a:ln>
            <a:effectLst>
              <a:innerShdw blurRad="266700" dist="139700" dir="16200000">
                <a:srgbClr val="18ACCA">
                  <a:alpha val="30000"/>
                </a:srgb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华康少女文字W5(P)"/>
                <a:cs typeface="+mn-cs"/>
              </a:endParaRPr>
            </a:p>
          </p:txBody>
        </p:sp>
      </p:grpSp>
      <p:grpSp>
        <p:nvGrpSpPr>
          <p:cNvPr id="64" name="组合 90"/>
          <p:cNvGrpSpPr/>
          <p:nvPr/>
        </p:nvGrpSpPr>
        <p:grpSpPr>
          <a:xfrm>
            <a:off x="9335411" y="3961966"/>
            <a:ext cx="2308359" cy="1447795"/>
            <a:chOff x="594424" y="1153191"/>
            <a:chExt cx="2605976" cy="1634460"/>
          </a:xfrm>
        </p:grpSpPr>
        <p:sp>
          <p:nvSpPr>
            <p:cNvPr id="65" name="任意多边形 81"/>
            <p:cNvSpPr/>
            <p:nvPr/>
          </p:nvSpPr>
          <p:spPr>
            <a:xfrm>
              <a:off x="616196" y="1175175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 algn="ctr">
              <a:noFill/>
              <a:prstDash val="solid"/>
              <a:miter lim="800000"/>
            </a:ln>
            <a:effectLst>
              <a:outerShdw blurRad="152400" dist="88900" dir="5400000" algn="t" rotWithShape="0">
                <a:prstClr val="black">
                  <a:alpha val="15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华康少女文字W5(P)"/>
                <a:cs typeface="+mn-cs"/>
              </a:endParaRPr>
            </a:p>
          </p:txBody>
        </p:sp>
        <p:sp>
          <p:nvSpPr>
            <p:cNvPr id="66" name="任意多边形 82"/>
            <p:cNvSpPr/>
            <p:nvPr/>
          </p:nvSpPr>
          <p:spPr>
            <a:xfrm>
              <a:off x="594424" y="1153191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 algn="ctr">
              <a:solidFill>
                <a:srgbClr val="91F0FD"/>
              </a:solidFill>
              <a:prstDash val="solid"/>
              <a:miter lim="800000"/>
            </a:ln>
            <a:effectLst>
              <a:innerShdw blurRad="355600" dist="114300" dir="3600000">
                <a:srgbClr val="19B4C9">
                  <a:alpha val="71000"/>
                </a:srgb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华康少女文字W5(P)"/>
                <a:cs typeface="+mn-cs"/>
              </a:endParaRPr>
            </a:p>
          </p:txBody>
        </p:sp>
      </p:grpSp>
      <p:grpSp>
        <p:nvGrpSpPr>
          <p:cNvPr id="75" name="组合 140"/>
          <p:cNvGrpSpPr/>
          <p:nvPr/>
        </p:nvGrpSpPr>
        <p:grpSpPr>
          <a:xfrm rot="920444">
            <a:off x="5460635" y="5756628"/>
            <a:ext cx="577446" cy="566828"/>
            <a:chOff x="10646778" y="4753862"/>
            <a:chExt cx="751521" cy="737702"/>
          </a:xfrm>
        </p:grpSpPr>
        <p:sp>
          <p:nvSpPr>
            <p:cNvPr id="76" name="五角星 2"/>
            <p:cNvSpPr/>
            <p:nvPr/>
          </p:nvSpPr>
          <p:spPr>
            <a:xfrm rot="20227648" flipH="1">
              <a:off x="10648573" y="4753862"/>
              <a:ext cx="749726" cy="728735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rgbClr val="FFFFFF"/>
            </a:solidFill>
            <a:ln w="15875" cap="flat" cmpd="sng" algn="ctr">
              <a:noFill/>
              <a:prstDash val="solid"/>
              <a:miter lim="800000"/>
            </a:ln>
            <a:effectLst>
              <a:outerShdw blurRad="76200" dist="50800" dir="5400000" algn="t" rotWithShape="0">
                <a:prstClr val="black">
                  <a:alpha val="16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华康少女文字W5(P)"/>
                <a:cs typeface="+mn-cs"/>
              </a:endParaRPr>
            </a:p>
          </p:txBody>
        </p:sp>
        <p:grpSp>
          <p:nvGrpSpPr>
            <p:cNvPr id="77" name="组合 142"/>
            <p:cNvGrpSpPr/>
            <p:nvPr/>
          </p:nvGrpSpPr>
          <p:grpSpPr>
            <a:xfrm>
              <a:off x="10646778" y="4762829"/>
              <a:ext cx="749726" cy="728735"/>
              <a:chOff x="11012539" y="4493889"/>
              <a:chExt cx="749726" cy="728735"/>
            </a:xfrm>
          </p:grpSpPr>
          <p:sp>
            <p:nvSpPr>
              <p:cNvPr id="78" name="五角星 2"/>
              <p:cNvSpPr/>
              <p:nvPr/>
            </p:nvSpPr>
            <p:spPr>
              <a:xfrm rot="20227648" flipH="1">
                <a:off x="11012539" y="4493889"/>
                <a:ext cx="749726" cy="728735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64E4F2"/>
              </a:solidFill>
              <a:ln w="15875" cap="flat" cmpd="sng" algn="ctr">
                <a:solidFill>
                  <a:srgbClr val="FFFFFF"/>
                </a:solidFill>
                <a:prstDash val="solid"/>
                <a:miter lim="800000"/>
              </a:ln>
              <a:effectLst>
                <a:innerShdw blurRad="292100">
                  <a:srgbClr val="00B0F0"/>
                </a:inn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  <p:sp>
            <p:nvSpPr>
              <p:cNvPr id="79" name="五角星 2"/>
              <p:cNvSpPr/>
              <p:nvPr/>
            </p:nvSpPr>
            <p:spPr>
              <a:xfrm rot="20424262">
                <a:off x="11046365" y="4655056"/>
                <a:ext cx="290576" cy="221980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57199" h="349269">
                    <a:moveTo>
                      <a:pt x="0" y="349269"/>
                    </a:moveTo>
                    <a:cubicBezTo>
                      <a:pt x="20092" y="284249"/>
                      <a:pt x="185939" y="281384"/>
                      <a:pt x="262139" y="223173"/>
                    </a:cubicBezTo>
                    <a:cubicBezTo>
                      <a:pt x="338339" y="164962"/>
                      <a:pt x="392179" y="0"/>
                      <a:pt x="457199" y="0"/>
                    </a:cubicBezTo>
                  </a:path>
                </a:pathLst>
              </a:custGeom>
              <a:noFill/>
              <a:ln w="28575" cap="rnd" cmpd="sng" algn="ctr">
                <a:solidFill>
                  <a:srgbClr val="FFFFFF">
                    <a:alpha val="89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  <p:sp>
            <p:nvSpPr>
              <p:cNvPr id="80" name="五角星 2"/>
              <p:cNvSpPr/>
              <p:nvPr/>
            </p:nvSpPr>
            <p:spPr>
              <a:xfrm rot="6997346">
                <a:off x="11587935" y="4901938"/>
                <a:ext cx="128719" cy="147271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  <a:gd name="connsiteX0" fmla="*/ 0 w 195060"/>
                  <a:gd name="connsiteY0" fmla="*/ 223173 h 223173"/>
                  <a:gd name="connsiteX1" fmla="*/ 195060 w 195060"/>
                  <a:gd name="connsiteY1" fmla="*/ 0 h 2231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95060" h="223173">
                    <a:moveTo>
                      <a:pt x="0" y="223173"/>
                    </a:moveTo>
                    <a:cubicBezTo>
                      <a:pt x="76200" y="164962"/>
                      <a:pt x="130040" y="0"/>
                      <a:pt x="195060" y="0"/>
                    </a:cubicBezTo>
                  </a:path>
                </a:pathLst>
              </a:custGeom>
              <a:noFill/>
              <a:ln w="28575" cap="rnd" cmpd="sng" algn="ctr">
                <a:solidFill>
                  <a:srgbClr val="FFFFFF">
                    <a:alpha val="69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</p:grpSp>
      </p:grpSp>
      <p:sp>
        <p:nvSpPr>
          <p:cNvPr id="81" name="梯形 96"/>
          <p:cNvSpPr/>
          <p:nvPr/>
        </p:nvSpPr>
        <p:spPr>
          <a:xfrm rot="4720224">
            <a:off x="9498835" y="64217"/>
            <a:ext cx="949503" cy="1525973"/>
          </a:xfrm>
          <a:custGeom>
            <a:avLst/>
            <a:gdLst/>
            <a:ahLst/>
            <a:cxnLst/>
            <a:rect l="l" t="t" r="r" b="b"/>
            <a:pathLst>
              <a:path w="1638954" h="2632273">
                <a:moveTo>
                  <a:pt x="460131" y="0"/>
                </a:moveTo>
                <a:lnTo>
                  <a:pt x="985333" y="24657"/>
                </a:lnTo>
                <a:cubicBezTo>
                  <a:pt x="904127" y="674964"/>
                  <a:pt x="987214" y="1517335"/>
                  <a:pt x="1638954" y="2440233"/>
                </a:cubicBezTo>
                <a:lnTo>
                  <a:pt x="1063128" y="2071125"/>
                </a:lnTo>
                <a:lnTo>
                  <a:pt x="678579" y="2632273"/>
                </a:lnTo>
                <a:lnTo>
                  <a:pt x="262163" y="2020459"/>
                </a:lnTo>
                <a:cubicBezTo>
                  <a:pt x="141403" y="2335233"/>
                  <a:pt x="143936" y="2337566"/>
                  <a:pt x="68760" y="2596304"/>
                </a:cubicBezTo>
                <a:cubicBezTo>
                  <a:pt x="-118888" y="1450551"/>
                  <a:pt x="99284" y="691656"/>
                  <a:pt x="460131" y="0"/>
                </a:cubicBezTo>
                <a:close/>
              </a:path>
            </a:pathLst>
          </a:custGeom>
          <a:solidFill>
            <a:srgbClr val="19B4C9"/>
          </a:solidFill>
          <a:ln w="38100" cap="flat" cmpd="sng" algn="ctr">
            <a:solidFill>
              <a:srgbClr val="22F1F6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华康少女文字W5(P)"/>
              <a:cs typeface="+mn-cs"/>
            </a:endParaRPr>
          </a:p>
        </p:txBody>
      </p:sp>
      <p:sp>
        <p:nvSpPr>
          <p:cNvPr id="82" name="梯形 96"/>
          <p:cNvSpPr/>
          <p:nvPr/>
        </p:nvSpPr>
        <p:spPr>
          <a:xfrm rot="4720224">
            <a:off x="10473628" y="198560"/>
            <a:ext cx="198553" cy="840519"/>
          </a:xfrm>
          <a:custGeom>
            <a:avLst/>
            <a:gdLst/>
            <a:ahLst/>
            <a:cxnLst/>
            <a:rect l="l" t="t" r="r" b="b"/>
            <a:pathLst>
              <a:path w="420536" h="1778648">
                <a:moveTo>
                  <a:pt x="21975" y="0"/>
                </a:moveTo>
                <a:lnTo>
                  <a:pt x="139673" y="5525"/>
                </a:lnTo>
                <a:cubicBezTo>
                  <a:pt x="77745" y="501457"/>
                  <a:pt x="111365" y="1109088"/>
                  <a:pt x="420536" y="1778648"/>
                </a:cubicBezTo>
                <a:lnTo>
                  <a:pt x="279766" y="1771733"/>
                </a:lnTo>
                <a:cubicBezTo>
                  <a:pt x="2200" y="1106360"/>
                  <a:pt x="-33067" y="500890"/>
                  <a:pt x="21975" y="0"/>
                </a:cubicBezTo>
                <a:close/>
              </a:path>
            </a:pathLst>
          </a:custGeom>
          <a:solidFill>
            <a:srgbClr val="22F1F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华康少女文字W5(P)"/>
              <a:cs typeface="+mn-cs"/>
            </a:endParaRPr>
          </a:p>
        </p:txBody>
      </p:sp>
      <p:grpSp>
        <p:nvGrpSpPr>
          <p:cNvPr id="83" name="组合 93"/>
          <p:cNvGrpSpPr/>
          <p:nvPr/>
        </p:nvGrpSpPr>
        <p:grpSpPr>
          <a:xfrm rot="536672">
            <a:off x="10351392" y="148512"/>
            <a:ext cx="793207" cy="804046"/>
            <a:chOff x="1363234" y="825830"/>
            <a:chExt cx="793207" cy="804046"/>
          </a:xfrm>
        </p:grpSpPr>
        <p:grpSp>
          <p:nvGrpSpPr>
            <p:cNvPr id="84" name="组合 96"/>
            <p:cNvGrpSpPr/>
            <p:nvPr/>
          </p:nvGrpSpPr>
          <p:grpSpPr>
            <a:xfrm rot="21335217">
              <a:off x="1363234" y="825830"/>
              <a:ext cx="793207" cy="804046"/>
              <a:chOff x="7973454" y="5027358"/>
              <a:chExt cx="1573288" cy="1594782"/>
            </a:xfrm>
          </p:grpSpPr>
          <p:sp>
            <p:nvSpPr>
              <p:cNvPr id="86" name="五角星 2"/>
              <p:cNvSpPr/>
              <p:nvPr/>
            </p:nvSpPr>
            <p:spPr>
              <a:xfrm rot="20480842">
                <a:off x="7975659" y="5027358"/>
                <a:ext cx="1571083" cy="1580289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C4EF39"/>
              </a:solidFill>
              <a:ln w="63500" cap="flat" cmpd="sng" algn="ctr">
                <a:noFill/>
                <a:prstDash val="solid"/>
                <a:miter lim="800000"/>
              </a:ln>
              <a:effectLst>
                <a:outerShdw blurRad="190500" dist="63500" dir="5400000" algn="t" rotWithShape="0">
                  <a:prstClr val="black">
                    <a:alpha val="2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  <p:sp>
            <p:nvSpPr>
              <p:cNvPr id="87" name="五角星 2"/>
              <p:cNvSpPr/>
              <p:nvPr/>
            </p:nvSpPr>
            <p:spPr>
              <a:xfrm rot="20480842">
                <a:off x="7973454" y="5041849"/>
                <a:ext cx="1571084" cy="1580291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FF7D93"/>
              </a:solidFill>
              <a:ln w="66675" cap="flat" cmpd="sng" algn="ctr">
                <a:solidFill>
                  <a:srgbClr val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</p:grpSp>
        <p:sp>
          <p:nvSpPr>
            <p:cNvPr id="85" name="文本框 97"/>
            <p:cNvSpPr txBox="1"/>
            <p:nvPr/>
          </p:nvSpPr>
          <p:spPr>
            <a:xfrm rot="21063328">
              <a:off x="1490046" y="1026827"/>
              <a:ext cx="620534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 dirty="0">
                <a:ln w="25400"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方正超粗黑简体" panose="03000509000000000000" pitchFamily="65" charset="-122"/>
                <a:ea typeface="方正超粗黑简体" panose="03000509000000000000" pitchFamily="65" charset="-122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3744419" y="1363392"/>
            <a:ext cx="49473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lang="en-US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lang="en-US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tháng</a:t>
            </a:r>
            <a:r>
              <a:rPr lang="en-US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US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 2021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8" name="TextBox 87"/>
          <p:cNvSpPr txBox="1"/>
          <p:nvPr/>
        </p:nvSpPr>
        <p:spPr>
          <a:xfrm>
            <a:off x="3781097" y="1985011"/>
            <a:ext cx="49473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 smtClean="0">
                <a:solidFill>
                  <a:srgbClr val="4BB1A8"/>
                </a:solidFill>
                <a:latin typeface="#9Slide03 Kaleko 105 Round Bold" pitchFamily="2" charset="0"/>
                <a:ea typeface="Cambria" panose="02040503050406030204" pitchFamily="18" charset="0"/>
              </a:rPr>
              <a:t>Luyện</a:t>
            </a:r>
            <a:r>
              <a:rPr lang="en-US" sz="3600" dirty="0" smtClean="0">
                <a:solidFill>
                  <a:srgbClr val="4BB1A8"/>
                </a:solidFill>
                <a:latin typeface="#9Slide03 Kaleko 105 Round Bold" pitchFamily="2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solidFill>
                  <a:srgbClr val="4BB1A8"/>
                </a:solidFill>
                <a:latin typeface="#9Slide03 Kaleko 105 Round Bold" pitchFamily="2" charset="0"/>
                <a:ea typeface="Cambria" panose="02040503050406030204" pitchFamily="18" charset="0"/>
              </a:rPr>
              <a:t>từ</a:t>
            </a:r>
            <a:r>
              <a:rPr lang="en-US" sz="3600" dirty="0" smtClean="0">
                <a:solidFill>
                  <a:srgbClr val="4BB1A8"/>
                </a:solidFill>
                <a:latin typeface="#9Slide03 Kaleko 105 Round Bold" pitchFamily="2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solidFill>
                  <a:srgbClr val="4BB1A8"/>
                </a:solidFill>
                <a:latin typeface="#9Slide03 Kaleko 105 Round Bold" pitchFamily="2" charset="0"/>
                <a:ea typeface="Cambria" panose="02040503050406030204" pitchFamily="18" charset="0"/>
              </a:rPr>
              <a:t>và</a:t>
            </a:r>
            <a:r>
              <a:rPr lang="en-US" sz="3600" dirty="0" smtClean="0">
                <a:solidFill>
                  <a:srgbClr val="4BB1A8"/>
                </a:solidFill>
                <a:latin typeface="#9Slide03 Kaleko 105 Round Bold" pitchFamily="2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solidFill>
                  <a:srgbClr val="4BB1A8"/>
                </a:solidFill>
                <a:latin typeface="#9Slide03 Kaleko 105 Round Bold" pitchFamily="2" charset="0"/>
                <a:ea typeface="Cambria" panose="02040503050406030204" pitchFamily="18" charset="0"/>
              </a:rPr>
              <a:t>câu</a:t>
            </a:r>
            <a:endParaRPr lang="en-US" sz="3600" dirty="0">
              <a:solidFill>
                <a:srgbClr val="4BB1A8"/>
              </a:solidFill>
              <a:latin typeface="#9Slide03 Kaleko 105 Round Bold" pitchFamily="2" charset="0"/>
              <a:ea typeface="Cambria" panose="02040503050406030204" pitchFamily="18" charset="0"/>
            </a:endParaRPr>
          </a:p>
        </p:txBody>
      </p:sp>
      <p:sp>
        <p:nvSpPr>
          <p:cNvPr id="89" name="TextBox 88"/>
          <p:cNvSpPr txBox="1"/>
          <p:nvPr/>
        </p:nvSpPr>
        <p:spPr>
          <a:xfrm>
            <a:off x="3451640" y="2991021"/>
            <a:ext cx="57784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 err="1" smtClean="0">
                <a:solidFill>
                  <a:srgbClr val="00B050"/>
                </a:solidFill>
                <a:latin typeface="#9Slide07 Bungee Shade" pitchFamily="2" charset="0"/>
                <a:ea typeface="Cambria" panose="02040503050406030204" pitchFamily="18" charset="0"/>
              </a:rPr>
              <a:t>Tính</a:t>
            </a:r>
            <a:r>
              <a:rPr lang="en-US" sz="7200" dirty="0" smtClean="0">
                <a:solidFill>
                  <a:srgbClr val="00B050"/>
                </a:solidFill>
                <a:latin typeface="#9Slide07 Bungee Shade" pitchFamily="2" charset="0"/>
                <a:ea typeface="Cambria" panose="02040503050406030204" pitchFamily="18" charset="0"/>
              </a:rPr>
              <a:t> </a:t>
            </a:r>
            <a:r>
              <a:rPr lang="en-US" sz="7200" dirty="0" err="1" smtClean="0">
                <a:solidFill>
                  <a:srgbClr val="00B050"/>
                </a:solidFill>
                <a:latin typeface="#9Slide07 Bungee Shade" pitchFamily="2" charset="0"/>
                <a:ea typeface="Cambria" panose="02040503050406030204" pitchFamily="18" charset="0"/>
              </a:rPr>
              <a:t>từ</a:t>
            </a:r>
            <a:endParaRPr lang="en-US" sz="7200" dirty="0">
              <a:solidFill>
                <a:srgbClr val="00B050"/>
              </a:solidFill>
              <a:latin typeface="#9Slide07 Bungee Shade" pitchFamily="2" charset="0"/>
              <a:ea typeface="Cambria" panose="02040503050406030204" pitchFamily="18" charset="0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4088341" y="4013418"/>
            <a:ext cx="49473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00B050"/>
                </a:solidFill>
                <a:latin typeface="#9Slide03 Kaleko 105 Round Bold" pitchFamily="2" charset="0"/>
                <a:ea typeface="Cambria" panose="02040503050406030204" pitchFamily="18" charset="0"/>
              </a:rPr>
              <a:t>(</a:t>
            </a:r>
            <a:r>
              <a:rPr lang="en-US" sz="3600" dirty="0" err="1">
                <a:solidFill>
                  <a:srgbClr val="00B050"/>
                </a:solidFill>
                <a:latin typeface="#9Slide03 Kaleko 105 Round Bold" pitchFamily="2" charset="0"/>
                <a:ea typeface="Cambria" panose="02040503050406030204" pitchFamily="18" charset="0"/>
              </a:rPr>
              <a:t>t</a:t>
            </a:r>
            <a:r>
              <a:rPr lang="en-US" sz="3600" dirty="0" err="1" smtClean="0">
                <a:solidFill>
                  <a:srgbClr val="00B050"/>
                </a:solidFill>
                <a:latin typeface="#9Slide03 Kaleko 105 Round Bold" pitchFamily="2" charset="0"/>
                <a:ea typeface="Cambria" panose="02040503050406030204" pitchFamily="18" charset="0"/>
              </a:rPr>
              <a:t>iếp</a:t>
            </a:r>
            <a:r>
              <a:rPr lang="en-US" sz="3600" dirty="0" smtClean="0">
                <a:solidFill>
                  <a:srgbClr val="00B050"/>
                </a:solidFill>
                <a:latin typeface="#9Slide03 Kaleko 105 Round Bold" pitchFamily="2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solidFill>
                  <a:srgbClr val="00B050"/>
                </a:solidFill>
                <a:latin typeface="#9Slide03 Kaleko 105 Round Bold" pitchFamily="2" charset="0"/>
                <a:ea typeface="Cambria" panose="02040503050406030204" pitchFamily="18" charset="0"/>
              </a:rPr>
              <a:t>theo</a:t>
            </a:r>
            <a:r>
              <a:rPr lang="en-US" sz="3600" dirty="0" smtClean="0">
                <a:solidFill>
                  <a:srgbClr val="00B050"/>
                </a:solidFill>
                <a:latin typeface="#9Slide03 Kaleko 105 Round Bold" pitchFamily="2" charset="0"/>
                <a:ea typeface="Cambria" panose="02040503050406030204" pitchFamily="18" charset="0"/>
              </a:rPr>
              <a:t>)</a:t>
            </a:r>
            <a:endParaRPr lang="en-US" sz="3600" dirty="0">
              <a:solidFill>
                <a:srgbClr val="00B050"/>
              </a:solidFill>
              <a:latin typeface="#9Slide03 Kaleko 105 Round Bold" pitchFamily="2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7248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3" descr="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540" y="-68148"/>
            <a:ext cx="12194540" cy="6970395"/>
          </a:xfrm>
          <a:prstGeom prst="rect">
            <a:avLst/>
          </a:prstGeom>
        </p:spPr>
      </p:pic>
      <p:pic>
        <p:nvPicPr>
          <p:cNvPr id="10" name="图片 6" descr="6"/>
          <p:cNvPicPr>
            <a:picLocks noChangeAspect="1"/>
          </p:cNvPicPr>
          <p:nvPr/>
        </p:nvPicPr>
        <p:blipFill>
          <a:blip r:embed="rId3"/>
          <a:srcRect l="63422" r="20682" b="81749"/>
          <a:stretch>
            <a:fillRect/>
          </a:stretch>
        </p:blipFill>
        <p:spPr>
          <a:xfrm>
            <a:off x="10261600" y="19685"/>
            <a:ext cx="2041525" cy="854710"/>
          </a:xfrm>
          <a:prstGeom prst="rect">
            <a:avLst/>
          </a:prstGeom>
        </p:spPr>
      </p:pic>
      <p:pic>
        <p:nvPicPr>
          <p:cNvPr id="12" name="图片 9" descr="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49596" y="493867"/>
            <a:ext cx="1916430" cy="1424940"/>
          </a:xfrm>
          <a:prstGeom prst="rect">
            <a:avLst/>
          </a:prstGeom>
        </p:spPr>
      </p:pic>
      <p:sp>
        <p:nvSpPr>
          <p:cNvPr id="14" name="Rounded Rectangle 13"/>
          <p:cNvSpPr/>
          <p:nvPr/>
        </p:nvSpPr>
        <p:spPr>
          <a:xfrm>
            <a:off x="894914" y="230762"/>
            <a:ext cx="9544486" cy="1137500"/>
          </a:xfrm>
          <a:prstGeom prst="roundRect">
            <a:avLst/>
          </a:prstGeom>
          <a:solidFill>
            <a:srgbClr val="FFD3D3"/>
          </a:solidFill>
          <a:ln w="28575">
            <a:solidFill>
              <a:srgbClr val="FF656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Đặc điểm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của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 sự vật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được miêu tả trong những câu sau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khác nhau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như thế nào?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1" name="图片 7" descr="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6289" y="186037"/>
            <a:ext cx="903386" cy="82635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550046" y="1964040"/>
            <a:ext cx="54219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a)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Tờ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giấy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này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trắng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550044" y="3306235"/>
            <a:ext cx="54219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b)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Tờ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giấy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này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trăng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trắng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550045" y="4643052"/>
            <a:ext cx="54219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)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Tờ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giấy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này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trắng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tinh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7093219" y="2520240"/>
            <a:ext cx="103822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7217044" y="3852910"/>
            <a:ext cx="1933575" cy="428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7127208" y="5227827"/>
            <a:ext cx="174718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7172293" y="2520239"/>
            <a:ext cx="9048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TT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2" name="Text Box 10">
            <a:extLst>
              <a:ext uri="{FF2B5EF4-FFF2-40B4-BE49-F238E27FC236}">
                <a16:creationId xmlns:a16="http://schemas.microsoft.com/office/drawing/2014/main" id="{B642EACE-1715-44F2-990F-3AC7DF9637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6305" y="2010279"/>
            <a:ext cx="4300024" cy="523220"/>
          </a:xfrm>
          <a:prstGeom prst="rect">
            <a:avLst/>
          </a:prstGeom>
          <a:solidFill>
            <a:srgbClr val="4BACC6">
              <a:lumMod val="20000"/>
              <a:lumOff val="80000"/>
            </a:srgbClr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Mức độ trắng bình thường.</a:t>
            </a:r>
          </a:p>
        </p:txBody>
      </p:sp>
      <p:sp>
        <p:nvSpPr>
          <p:cNvPr id="23" name="Text Box 11">
            <a:extLst>
              <a:ext uri="{FF2B5EF4-FFF2-40B4-BE49-F238E27FC236}">
                <a16:creationId xmlns:a16="http://schemas.microsoft.com/office/drawing/2014/main" id="{8A5B2FE3-62C9-4255-9216-E3ABDDF1FD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6289" y="3357663"/>
            <a:ext cx="4160040" cy="523220"/>
          </a:xfrm>
          <a:prstGeom prst="rect">
            <a:avLst/>
          </a:prstGeom>
          <a:solidFill>
            <a:srgbClr val="4BACC6">
              <a:lumMod val="20000"/>
              <a:lumOff val="8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+mn-ea"/>
                <a:cs typeface="+mn-cs"/>
              </a:rPr>
              <a:t>Mức độ trắng ít.</a:t>
            </a:r>
          </a:p>
        </p:txBody>
      </p:sp>
      <p:sp>
        <p:nvSpPr>
          <p:cNvPr id="26" name="Text Box 12">
            <a:extLst>
              <a:ext uri="{FF2B5EF4-FFF2-40B4-BE49-F238E27FC236}">
                <a16:creationId xmlns:a16="http://schemas.microsoft.com/office/drawing/2014/main" id="{46A29D2B-B5A3-4F0F-BFE5-C8A45C16D3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4719" y="4709826"/>
            <a:ext cx="4131610" cy="523220"/>
          </a:xfrm>
          <a:prstGeom prst="rect">
            <a:avLst/>
          </a:prstGeom>
          <a:solidFill>
            <a:srgbClr val="4BACC6">
              <a:lumMod val="20000"/>
              <a:lumOff val="8000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Mức độ trắng cao.</a:t>
            </a:r>
          </a:p>
        </p:txBody>
      </p:sp>
      <p:sp>
        <p:nvSpPr>
          <p:cNvPr id="27" name="Text Box 12">
            <a:extLst>
              <a:ext uri="{FF2B5EF4-FFF2-40B4-BE49-F238E27FC236}">
                <a16:creationId xmlns:a16="http://schemas.microsoft.com/office/drawing/2014/main" id="{BB9EF7B3-9AE1-4AD4-84B3-FC2812151A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39630" y="3335272"/>
            <a:ext cx="18288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Từ</a:t>
            </a:r>
            <a:r>
              <a:rPr kumimoji="0" lang="en-US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láy</a:t>
            </a:r>
            <a:endParaRPr kumimoji="0" lang="en-US" altLang="en-US" sz="32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28" name="Text Box 12">
            <a:extLst>
              <a:ext uri="{FF2B5EF4-FFF2-40B4-BE49-F238E27FC236}">
                <a16:creationId xmlns:a16="http://schemas.microsoft.com/office/drawing/2014/main" id="{0EC62A76-4055-4348-9B0B-7FAF3C9500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90818" y="4639301"/>
            <a:ext cx="1905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Từ</a:t>
            </a:r>
            <a:r>
              <a:rPr kumimoji="0" lang="en-US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ghép</a:t>
            </a:r>
            <a:endParaRPr kumimoji="0" lang="en-US" altLang="en-US" sz="32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29" name="Arrow: Right 14">
            <a:extLst>
              <a:ext uri="{FF2B5EF4-FFF2-40B4-BE49-F238E27FC236}">
                <a16:creationId xmlns:a16="http://schemas.microsoft.com/office/drawing/2014/main" id="{0CD42547-A371-44B0-9AB7-129BFB3B994F}"/>
              </a:ext>
            </a:extLst>
          </p:cNvPr>
          <p:cNvSpPr/>
          <p:nvPr/>
        </p:nvSpPr>
        <p:spPr>
          <a:xfrm>
            <a:off x="9406313" y="3495474"/>
            <a:ext cx="381000" cy="304800"/>
          </a:xfrm>
          <a:prstGeom prst="rightArrow">
            <a:avLst/>
          </a:prstGeom>
          <a:solidFill>
            <a:schemeClr val="accent4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Arrow: Right 22">
            <a:extLst>
              <a:ext uri="{FF2B5EF4-FFF2-40B4-BE49-F238E27FC236}">
                <a16:creationId xmlns:a16="http://schemas.microsoft.com/office/drawing/2014/main" id="{776C1D2C-6A41-41C8-AA0E-251258600DEA}"/>
              </a:ext>
            </a:extLst>
          </p:cNvPr>
          <p:cNvSpPr/>
          <p:nvPr/>
        </p:nvSpPr>
        <p:spPr>
          <a:xfrm>
            <a:off x="9406313" y="4815744"/>
            <a:ext cx="381000" cy="304800"/>
          </a:xfrm>
          <a:prstGeom prst="rightArrow">
            <a:avLst/>
          </a:prstGeom>
          <a:solidFill>
            <a:schemeClr val="accent4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9114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2" grpId="0" animBg="1"/>
      <p:bldP spid="23" grpId="0" animBg="1"/>
      <p:bldP spid="26" grpId="0" animBg="1"/>
      <p:bldP spid="27" grpId="0"/>
      <p:bldP spid="28" grpId="0"/>
      <p:bldP spid="29" grpId="0" animBg="1"/>
      <p:bldP spid="3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3" descr="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540" y="-68148"/>
            <a:ext cx="12194540" cy="6970395"/>
          </a:xfrm>
          <a:prstGeom prst="rect">
            <a:avLst/>
          </a:prstGeom>
        </p:spPr>
      </p:pic>
      <p:pic>
        <p:nvPicPr>
          <p:cNvPr id="10" name="图片 6" descr="6"/>
          <p:cNvPicPr>
            <a:picLocks noChangeAspect="1"/>
          </p:cNvPicPr>
          <p:nvPr/>
        </p:nvPicPr>
        <p:blipFill>
          <a:blip r:embed="rId3"/>
          <a:srcRect l="63422" r="20682" b="81749"/>
          <a:stretch>
            <a:fillRect/>
          </a:stretch>
        </p:blipFill>
        <p:spPr>
          <a:xfrm>
            <a:off x="10261600" y="19685"/>
            <a:ext cx="2041525" cy="854710"/>
          </a:xfrm>
          <a:prstGeom prst="rect">
            <a:avLst/>
          </a:prstGeom>
        </p:spPr>
      </p:pic>
      <p:pic>
        <p:nvPicPr>
          <p:cNvPr id="12" name="图片 9" descr="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49596" y="493867"/>
            <a:ext cx="1916430" cy="142494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847642" y="354315"/>
            <a:ext cx="54219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a)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Tờ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giấy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này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trắng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847640" y="1696510"/>
            <a:ext cx="54219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b)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Tờ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giấy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này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trăng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trắng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847641" y="3033327"/>
            <a:ext cx="54219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)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Tờ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giấy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này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trắng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tinh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7390815" y="910515"/>
            <a:ext cx="103822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7514640" y="2243185"/>
            <a:ext cx="1933575" cy="428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7424804" y="3618102"/>
            <a:ext cx="174718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7469889" y="910514"/>
            <a:ext cx="9048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TT</a:t>
            </a:r>
            <a:endParaRPr lang="en-US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028989" y="2287649"/>
            <a:ext cx="9048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TT</a:t>
            </a:r>
            <a:endParaRPr lang="en-US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845959" y="3679657"/>
            <a:ext cx="9048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TT</a:t>
            </a:r>
            <a:endParaRPr lang="en-US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2" name="Text Box 10">
            <a:extLst>
              <a:ext uri="{FF2B5EF4-FFF2-40B4-BE49-F238E27FC236}">
                <a16:creationId xmlns:a16="http://schemas.microsoft.com/office/drawing/2014/main" id="{B642EACE-1715-44F2-990F-3AC7DF9637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3901" y="400554"/>
            <a:ext cx="4300024" cy="523220"/>
          </a:xfrm>
          <a:prstGeom prst="rect">
            <a:avLst/>
          </a:prstGeom>
          <a:solidFill>
            <a:srgbClr val="4BACC6">
              <a:lumMod val="20000"/>
              <a:lumOff val="80000"/>
            </a:srgbClr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Mức độ trắng bình thường.</a:t>
            </a:r>
          </a:p>
        </p:txBody>
      </p:sp>
      <p:sp>
        <p:nvSpPr>
          <p:cNvPr id="23" name="Text Box 11">
            <a:extLst>
              <a:ext uri="{FF2B5EF4-FFF2-40B4-BE49-F238E27FC236}">
                <a16:creationId xmlns:a16="http://schemas.microsoft.com/office/drawing/2014/main" id="{8A5B2FE3-62C9-4255-9216-E3ABDDF1FD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3885" y="1747938"/>
            <a:ext cx="4160040" cy="523220"/>
          </a:xfrm>
          <a:prstGeom prst="rect">
            <a:avLst/>
          </a:prstGeom>
          <a:solidFill>
            <a:srgbClr val="4BACC6">
              <a:lumMod val="20000"/>
              <a:lumOff val="8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</a:rPr>
              <a:t>Mức độ trắng ít.</a:t>
            </a:r>
          </a:p>
        </p:txBody>
      </p:sp>
      <p:sp>
        <p:nvSpPr>
          <p:cNvPr id="26" name="Text Box 12">
            <a:extLst>
              <a:ext uri="{FF2B5EF4-FFF2-40B4-BE49-F238E27FC236}">
                <a16:creationId xmlns:a16="http://schemas.microsoft.com/office/drawing/2014/main" id="{46A29D2B-B5A3-4F0F-BFE5-C8A45C16D3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2315" y="3100101"/>
            <a:ext cx="4131610" cy="523220"/>
          </a:xfrm>
          <a:prstGeom prst="rect">
            <a:avLst/>
          </a:prstGeom>
          <a:solidFill>
            <a:srgbClr val="4BACC6">
              <a:lumMod val="20000"/>
              <a:lumOff val="8000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Mức độ trắng cao.</a:t>
            </a:r>
          </a:p>
        </p:txBody>
      </p:sp>
      <p:sp>
        <p:nvSpPr>
          <p:cNvPr id="27" name="Text Box 12">
            <a:extLst>
              <a:ext uri="{FF2B5EF4-FFF2-40B4-BE49-F238E27FC236}">
                <a16:creationId xmlns:a16="http://schemas.microsoft.com/office/drawing/2014/main" id="{BB9EF7B3-9AE1-4AD4-84B3-FC2812151A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37226" y="1725547"/>
            <a:ext cx="18288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</a:rPr>
              <a:t>Từ</a:t>
            </a:r>
            <a:r>
              <a:rPr kumimoji="0" lang="en-US" altLang="en-US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alt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</a:rPr>
              <a:t>láy</a:t>
            </a:r>
            <a:endParaRPr kumimoji="0" lang="en-US" altLang="en-US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28" name="Text Box 12">
            <a:extLst>
              <a:ext uri="{FF2B5EF4-FFF2-40B4-BE49-F238E27FC236}">
                <a16:creationId xmlns:a16="http://schemas.microsoft.com/office/drawing/2014/main" id="{0EC62A76-4055-4348-9B0B-7FAF3C9500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88414" y="3029576"/>
            <a:ext cx="1905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</a:rPr>
              <a:t>Từ</a:t>
            </a:r>
            <a:r>
              <a:rPr kumimoji="0" lang="en-US" altLang="en-US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alt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</a:rPr>
              <a:t>ghép</a:t>
            </a:r>
            <a:endParaRPr kumimoji="0" lang="en-US" altLang="en-US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29" name="Arrow: Right 14">
            <a:extLst>
              <a:ext uri="{FF2B5EF4-FFF2-40B4-BE49-F238E27FC236}">
                <a16:creationId xmlns:a16="http://schemas.microsoft.com/office/drawing/2014/main" id="{0CD42547-A371-44B0-9AB7-129BFB3B994F}"/>
              </a:ext>
            </a:extLst>
          </p:cNvPr>
          <p:cNvSpPr/>
          <p:nvPr/>
        </p:nvSpPr>
        <p:spPr>
          <a:xfrm>
            <a:off x="9703909" y="1885749"/>
            <a:ext cx="381000" cy="304800"/>
          </a:xfrm>
          <a:prstGeom prst="rightArrow">
            <a:avLst/>
          </a:prstGeom>
          <a:solidFill>
            <a:schemeClr val="accent4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Arrow: Right 22">
            <a:extLst>
              <a:ext uri="{FF2B5EF4-FFF2-40B4-BE49-F238E27FC236}">
                <a16:creationId xmlns:a16="http://schemas.microsoft.com/office/drawing/2014/main" id="{776C1D2C-6A41-41C8-AA0E-251258600DEA}"/>
              </a:ext>
            </a:extLst>
          </p:cNvPr>
          <p:cNvSpPr/>
          <p:nvPr/>
        </p:nvSpPr>
        <p:spPr>
          <a:xfrm>
            <a:off x="9703909" y="3206019"/>
            <a:ext cx="381000" cy="304800"/>
          </a:xfrm>
          <a:prstGeom prst="rightArrow">
            <a:avLst/>
          </a:prstGeom>
          <a:solidFill>
            <a:schemeClr val="accent4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443577" y="4458961"/>
            <a:ext cx="11506200" cy="1839686"/>
          </a:xfrm>
          <a:prstGeom prst="roundRect">
            <a:avLst/>
          </a:prstGeom>
          <a:solidFill>
            <a:srgbClr val="FFF7F7"/>
          </a:solidFill>
          <a:ln w="38100">
            <a:solidFill>
              <a:srgbClr val="FF656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796" b="90000" l="4668" r="94767">
                        <a14:foregroundMark x1="9477" y1="24444" x2="16549" y2="26944"/>
                        <a14:foregroundMark x1="25035" y1="13148" x2="29844" y2="18889"/>
                        <a14:foregroundMark x1="52617" y1="9167" x2="50778" y2="13796"/>
                        <a14:foregroundMark x1="78359" y1="16481" x2="74257" y2="19352"/>
                        <a14:foregroundMark x1="30410" y1="35741" x2="39887" y2="40000"/>
                        <a14:foregroundMark x1="42999" y1="83333" x2="77935" y2="83519"/>
                        <a14:foregroundMark x1="83168" y1="83611" x2="75248" y2="85370"/>
                        <a14:foregroundMark x1="33239" y1="83611" x2="46818" y2="85278"/>
                        <a14:foregroundMark x1="30835" y1="83981" x2="36634" y2="84630"/>
                        <a14:foregroundMark x1="84866" y1="83796" x2="83027" y2="836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161" y="4221912"/>
            <a:ext cx="1439182" cy="2198468"/>
          </a:xfrm>
          <a:prstGeom prst="rect">
            <a:avLst/>
          </a:prstGeom>
        </p:spPr>
      </p:pic>
      <p:sp>
        <p:nvSpPr>
          <p:cNvPr id="24" name="TextBox 23"/>
          <p:cNvSpPr txBox="1">
            <a:spLocks noChangeArrowheads="1"/>
          </p:cNvSpPr>
          <p:nvPr/>
        </p:nvSpPr>
        <p:spPr bwMode="auto">
          <a:xfrm>
            <a:off x="1700044" y="4686306"/>
            <a:ext cx="9705975" cy="138499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161645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    </a:t>
            </a:r>
            <a:r>
              <a:rPr kumimoji="0" lang="en-US" altLang="vi-VN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161645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Mức</a:t>
            </a:r>
            <a:r>
              <a:rPr kumimoji="0" lang="en-US" altLang="vi-VN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161645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vi-VN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161645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kumimoji="0" lang="en-US" altLang="vi-VN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161645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vi-VN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161645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đặc</a:t>
            </a:r>
            <a:r>
              <a:rPr kumimoji="0" lang="en-US" altLang="vi-VN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161645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vi-VN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161645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kumimoji="0" lang="en-US" altLang="vi-VN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161645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vi-VN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161645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kumimoji="0" lang="en-US" altLang="vi-VN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161645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vi-VN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161645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kumimoji="0" lang="en-US" altLang="vi-VN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161645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vi-VN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161645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tờ</a:t>
            </a:r>
            <a:r>
              <a:rPr kumimoji="0" lang="en-US" altLang="vi-VN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161645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vi-VN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161645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giấy</a:t>
            </a:r>
            <a:r>
              <a:rPr kumimoji="0" lang="en-US" altLang="vi-VN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161645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vi-VN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161645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kumimoji="0" lang="en-US" altLang="vi-VN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161645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vi-VN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161645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kumimoji="0" lang="en-US" altLang="vi-VN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161645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vi-VN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161645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kumimoji="0" lang="en-US" altLang="vi-VN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161645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vi-VN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161645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kumimoji="0" lang="en-US" altLang="vi-VN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161645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vi-VN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161645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kumimoji="0" lang="en-US" altLang="vi-VN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161645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vi-VN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161645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kumimoji="0" lang="en-US" altLang="vi-VN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161645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vi-VN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161645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kumimoji="0" lang="en-US" altLang="vi-VN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161645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vi-VN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161645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tạo</a:t>
            </a:r>
            <a:r>
              <a:rPr kumimoji="0" lang="en-US" altLang="vi-VN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161645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vi-VN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161645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r>
              <a:rPr kumimoji="0" lang="en-US" altLang="vi-VN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161645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vi-VN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161645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kumimoji="0" lang="en-US" altLang="vi-VN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161645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vi-VN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161645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kumimoji="0" lang="en-US" altLang="vi-VN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161645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vi-VN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161645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ghép</a:t>
            </a:r>
            <a:r>
              <a:rPr kumimoji="0" lang="en-US" altLang="vi-VN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161645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kumimoji="0" lang="en-US" altLang="vi-VN" sz="28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trắng</a:t>
            </a:r>
            <a:r>
              <a:rPr kumimoji="0" lang="en-US" altLang="vi-VN" sz="2800" b="1" i="1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vi-VN" sz="28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tinh</a:t>
            </a:r>
            <a:r>
              <a:rPr kumimoji="0" lang="en-US" altLang="vi-VN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161645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) </a:t>
            </a:r>
            <a:r>
              <a:rPr kumimoji="0" lang="en-US" altLang="vi-VN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161645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hoặc</a:t>
            </a:r>
            <a:r>
              <a:rPr kumimoji="0" lang="en-US" altLang="vi-VN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161645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vi-VN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161645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kumimoji="0" lang="en-US" altLang="vi-VN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161645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vi-VN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161645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láy</a:t>
            </a:r>
            <a:r>
              <a:rPr kumimoji="0" lang="en-US" altLang="vi-VN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161645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vi-VN" sz="2800" b="1" i="1" u="none" strike="noStrike" kern="0" cap="none" spc="0" normalizeH="0" baseline="0" noProof="0" dirty="0" smtClean="0">
                <a:ln>
                  <a:noFill/>
                </a:ln>
                <a:solidFill>
                  <a:srgbClr val="161645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kumimoji="0" lang="en-US" altLang="vi-VN" sz="28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trăng</a:t>
            </a:r>
            <a:r>
              <a:rPr kumimoji="0" lang="en-US" altLang="vi-VN" sz="2800" b="1" i="1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vi-VN" sz="28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trắng</a:t>
            </a:r>
            <a:r>
              <a:rPr kumimoji="0" lang="en-US" altLang="vi-VN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161645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) </a:t>
            </a:r>
            <a:r>
              <a:rPr kumimoji="0" lang="en-US" altLang="vi-VN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161645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kumimoji="0" lang="en-US" altLang="vi-VN" sz="2800" b="1" i="0" u="none" strike="noStrike" kern="0" cap="none" spc="0" normalizeH="0" noProof="0" dirty="0" smtClean="0">
                <a:ln>
                  <a:noFill/>
                </a:ln>
                <a:solidFill>
                  <a:srgbClr val="161645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vi-VN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161645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kumimoji="0" lang="en-US" altLang="vi-VN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161645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vi-VN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161645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kumimoji="0" lang="en-US" altLang="vi-VN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161645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vi-VN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161645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kumimoji="0" lang="en-US" altLang="vi-VN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161645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vi-VN" sz="28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trắng</a:t>
            </a:r>
            <a:r>
              <a:rPr kumimoji="0" lang="en-US" altLang="vi-VN" sz="2800" b="1" i="1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vi-VN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161645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kumimoji="0" lang="en-US" altLang="vi-VN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161645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vi-VN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161645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kumimoji="0" lang="en-US" altLang="vi-VN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161645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  </a:t>
            </a:r>
            <a:endParaRPr kumimoji="0" lang="en-US" altLang="vi-VN" sz="2800" b="0" i="0" u="none" strike="noStrike" kern="0" cap="none" spc="0" normalizeH="0" baseline="0" noProof="0" dirty="0" smtClean="0">
              <a:ln>
                <a:noFill/>
              </a:ln>
              <a:solidFill>
                <a:srgbClr val="161645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7488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3" descr="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540" y="0"/>
            <a:ext cx="12194540" cy="6970395"/>
          </a:xfrm>
          <a:prstGeom prst="rect">
            <a:avLst/>
          </a:prstGeom>
        </p:spPr>
      </p:pic>
      <p:pic>
        <p:nvPicPr>
          <p:cNvPr id="10" name="图片 6" descr="6"/>
          <p:cNvPicPr>
            <a:picLocks noChangeAspect="1"/>
          </p:cNvPicPr>
          <p:nvPr/>
        </p:nvPicPr>
        <p:blipFill>
          <a:blip r:embed="rId3"/>
          <a:srcRect l="63422" r="20682" b="81749"/>
          <a:stretch>
            <a:fillRect/>
          </a:stretch>
        </p:blipFill>
        <p:spPr>
          <a:xfrm>
            <a:off x="10261600" y="19685"/>
            <a:ext cx="2041525" cy="854710"/>
          </a:xfrm>
          <a:prstGeom prst="rect">
            <a:avLst/>
          </a:prstGeom>
        </p:spPr>
      </p:pic>
      <p:pic>
        <p:nvPicPr>
          <p:cNvPr id="12" name="图片 9" descr="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49596" y="493867"/>
            <a:ext cx="1916430" cy="1424940"/>
          </a:xfrm>
          <a:prstGeom prst="rect">
            <a:avLst/>
          </a:prstGeom>
        </p:spPr>
      </p:pic>
      <p:sp>
        <p:nvSpPr>
          <p:cNvPr id="14" name="Rounded Rectangle 13"/>
          <p:cNvSpPr/>
          <p:nvPr/>
        </p:nvSpPr>
        <p:spPr>
          <a:xfrm>
            <a:off x="1999815" y="242063"/>
            <a:ext cx="8611036" cy="1264663"/>
          </a:xfrm>
          <a:prstGeom prst="roundRect">
            <a:avLst/>
          </a:prstGeom>
          <a:solidFill>
            <a:srgbClr val="FFD3D3"/>
          </a:solidFill>
          <a:ln w="28575">
            <a:solidFill>
              <a:srgbClr val="FF656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 các câu dưới đây, ý nghĩa mức độ được thể hiện bằng những cách nào? </a:t>
            </a:r>
          </a:p>
        </p:txBody>
      </p:sp>
      <p:pic>
        <p:nvPicPr>
          <p:cNvPr id="11" name="图片 7" descr="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48122" y="379982"/>
            <a:ext cx="903386" cy="826355"/>
          </a:xfrm>
          <a:prstGeom prst="rect">
            <a:avLst/>
          </a:prstGeom>
        </p:spPr>
      </p:pic>
      <p:sp>
        <p:nvSpPr>
          <p:cNvPr id="22" name="Text Box 3">
            <a:extLst>
              <a:ext uri="{FF2B5EF4-FFF2-40B4-BE49-F238E27FC236}">
                <a16:creationId xmlns:a16="http://schemas.microsoft.com/office/drawing/2014/main" id="{1FC766AF-C0C6-4F5E-83B8-74D7A9DD20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77551" y="1322926"/>
            <a:ext cx="6296025" cy="4524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fontAlgn="base" hangingPunct="0">
              <a:lnSpc>
                <a:spcPct val="3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dirty="0">
                <a:solidFill>
                  <a:srgbClr val="419991"/>
                </a:solidFill>
                <a:latin typeface="Cambria" panose="02040503050406030204" pitchFamily="18" charset="0"/>
              </a:rPr>
              <a:t>		a) </a:t>
            </a:r>
            <a:r>
              <a:rPr lang="en-US" altLang="en-US" dirty="0" err="1">
                <a:solidFill>
                  <a:srgbClr val="419991"/>
                </a:solidFill>
                <a:latin typeface="Cambria" panose="02040503050406030204" pitchFamily="18" charset="0"/>
              </a:rPr>
              <a:t>Tờ</a:t>
            </a:r>
            <a:r>
              <a:rPr lang="en-US" altLang="en-US" dirty="0">
                <a:solidFill>
                  <a:srgbClr val="419991"/>
                </a:solidFill>
                <a:latin typeface="Cambria" panose="02040503050406030204" pitchFamily="18" charset="0"/>
              </a:rPr>
              <a:t> </a:t>
            </a:r>
            <a:r>
              <a:rPr lang="en-US" altLang="en-US" dirty="0" err="1">
                <a:solidFill>
                  <a:srgbClr val="419991"/>
                </a:solidFill>
                <a:latin typeface="Cambria" panose="02040503050406030204" pitchFamily="18" charset="0"/>
              </a:rPr>
              <a:t>giấy</a:t>
            </a:r>
            <a:r>
              <a:rPr lang="en-US" altLang="en-US" dirty="0">
                <a:solidFill>
                  <a:srgbClr val="419991"/>
                </a:solidFill>
                <a:latin typeface="Cambria" panose="02040503050406030204" pitchFamily="18" charset="0"/>
              </a:rPr>
              <a:t> </a:t>
            </a:r>
            <a:r>
              <a:rPr lang="en-US" altLang="en-US" dirty="0" err="1">
                <a:solidFill>
                  <a:srgbClr val="419991"/>
                </a:solidFill>
                <a:latin typeface="Cambria" panose="02040503050406030204" pitchFamily="18" charset="0"/>
              </a:rPr>
              <a:t>này</a:t>
            </a:r>
            <a:r>
              <a:rPr lang="en-US" altLang="en-US" dirty="0">
                <a:solidFill>
                  <a:srgbClr val="419991"/>
                </a:solidFill>
                <a:latin typeface="Cambria" panose="02040503050406030204" pitchFamily="18" charset="0"/>
              </a:rPr>
              <a:t> </a:t>
            </a:r>
            <a:r>
              <a:rPr lang="en-US" altLang="en-US" dirty="0" err="1">
                <a:solidFill>
                  <a:srgbClr val="419991"/>
                </a:solidFill>
                <a:latin typeface="Cambria" panose="02040503050406030204" pitchFamily="18" charset="0"/>
              </a:rPr>
              <a:t>rất</a:t>
            </a:r>
            <a:r>
              <a:rPr lang="en-US" altLang="en-US" dirty="0">
                <a:solidFill>
                  <a:srgbClr val="419991"/>
                </a:solidFill>
                <a:latin typeface="Cambria" panose="02040503050406030204" pitchFamily="18" charset="0"/>
              </a:rPr>
              <a:t> </a:t>
            </a:r>
            <a:r>
              <a:rPr lang="en-US" altLang="en-US" b="1" dirty="0" err="1">
                <a:solidFill>
                  <a:srgbClr val="419991"/>
                </a:solidFill>
                <a:latin typeface="Cambria" panose="02040503050406030204" pitchFamily="18" charset="0"/>
              </a:rPr>
              <a:t>trắng</a:t>
            </a:r>
            <a:r>
              <a:rPr lang="en-US" altLang="en-US" dirty="0">
                <a:solidFill>
                  <a:srgbClr val="419991"/>
                </a:solidFill>
                <a:latin typeface="Cambria" panose="02040503050406030204" pitchFamily="18" charset="0"/>
              </a:rPr>
              <a:t>. </a:t>
            </a:r>
          </a:p>
          <a:p>
            <a:pPr eaLnBrk="0" fontAlgn="base" hangingPunct="0">
              <a:lnSpc>
                <a:spcPct val="3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vi-VN" altLang="en-US" dirty="0">
                <a:solidFill>
                  <a:srgbClr val="419991"/>
                </a:solidFill>
                <a:latin typeface="Cambria" panose="02040503050406030204" pitchFamily="18" charset="0"/>
              </a:rPr>
              <a:t>		b) Tờ giấy này </a:t>
            </a:r>
            <a:r>
              <a:rPr lang="vi-VN" altLang="en-US" b="1" dirty="0">
                <a:solidFill>
                  <a:srgbClr val="419991"/>
                </a:solidFill>
                <a:latin typeface="Cambria" panose="02040503050406030204" pitchFamily="18" charset="0"/>
              </a:rPr>
              <a:t>trắng</a:t>
            </a:r>
            <a:r>
              <a:rPr lang="vi-VN" altLang="en-US" dirty="0">
                <a:solidFill>
                  <a:srgbClr val="419991"/>
                </a:solidFill>
                <a:latin typeface="Cambria" panose="02040503050406030204" pitchFamily="18" charset="0"/>
              </a:rPr>
              <a:t> hơn. </a:t>
            </a:r>
          </a:p>
          <a:p>
            <a:pPr eaLnBrk="0" fontAlgn="base" hangingPunct="0">
              <a:lnSpc>
                <a:spcPct val="3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dirty="0">
                <a:solidFill>
                  <a:srgbClr val="419991"/>
                </a:solidFill>
                <a:latin typeface="Cambria" panose="02040503050406030204" pitchFamily="18" charset="0"/>
              </a:rPr>
              <a:t>		c) </a:t>
            </a:r>
            <a:r>
              <a:rPr lang="en-US" altLang="en-US" dirty="0" err="1">
                <a:solidFill>
                  <a:srgbClr val="419991"/>
                </a:solidFill>
                <a:latin typeface="Cambria" panose="02040503050406030204" pitchFamily="18" charset="0"/>
              </a:rPr>
              <a:t>Tờ</a:t>
            </a:r>
            <a:r>
              <a:rPr lang="en-US" altLang="en-US" dirty="0">
                <a:solidFill>
                  <a:srgbClr val="419991"/>
                </a:solidFill>
                <a:latin typeface="Cambria" panose="02040503050406030204" pitchFamily="18" charset="0"/>
              </a:rPr>
              <a:t> </a:t>
            </a:r>
            <a:r>
              <a:rPr lang="en-US" altLang="en-US" dirty="0" err="1">
                <a:solidFill>
                  <a:srgbClr val="419991"/>
                </a:solidFill>
                <a:latin typeface="Cambria" panose="02040503050406030204" pitchFamily="18" charset="0"/>
              </a:rPr>
              <a:t>giấy</a:t>
            </a:r>
            <a:r>
              <a:rPr lang="en-US" altLang="en-US" dirty="0">
                <a:solidFill>
                  <a:srgbClr val="419991"/>
                </a:solidFill>
                <a:latin typeface="Cambria" panose="02040503050406030204" pitchFamily="18" charset="0"/>
              </a:rPr>
              <a:t> </a:t>
            </a:r>
            <a:r>
              <a:rPr lang="en-US" altLang="en-US" dirty="0" err="1">
                <a:solidFill>
                  <a:srgbClr val="419991"/>
                </a:solidFill>
                <a:latin typeface="Cambria" panose="02040503050406030204" pitchFamily="18" charset="0"/>
              </a:rPr>
              <a:t>này</a:t>
            </a:r>
            <a:r>
              <a:rPr lang="en-US" altLang="en-US" dirty="0">
                <a:solidFill>
                  <a:srgbClr val="419991"/>
                </a:solidFill>
                <a:latin typeface="Cambria" panose="02040503050406030204" pitchFamily="18" charset="0"/>
              </a:rPr>
              <a:t> </a:t>
            </a:r>
            <a:r>
              <a:rPr lang="en-US" altLang="en-US" b="1" dirty="0" err="1">
                <a:solidFill>
                  <a:srgbClr val="419991"/>
                </a:solidFill>
                <a:latin typeface="Cambria" panose="02040503050406030204" pitchFamily="18" charset="0"/>
              </a:rPr>
              <a:t>trắng</a:t>
            </a:r>
            <a:r>
              <a:rPr lang="en-US" altLang="en-US" dirty="0">
                <a:solidFill>
                  <a:srgbClr val="419991"/>
                </a:solidFill>
                <a:latin typeface="Cambria" panose="02040503050406030204" pitchFamily="18" charset="0"/>
              </a:rPr>
              <a:t> </a:t>
            </a:r>
            <a:r>
              <a:rPr lang="en-US" altLang="en-US" dirty="0" err="1">
                <a:solidFill>
                  <a:srgbClr val="419991"/>
                </a:solidFill>
                <a:latin typeface="Cambria" panose="02040503050406030204" pitchFamily="18" charset="0"/>
              </a:rPr>
              <a:t>nhất</a:t>
            </a:r>
            <a:r>
              <a:rPr lang="en-US" altLang="en-US" dirty="0">
                <a:solidFill>
                  <a:srgbClr val="419991"/>
                </a:solidFill>
                <a:latin typeface="Cambria" panose="02040503050406030204" pitchFamily="18" charset="0"/>
              </a:rPr>
              <a:t>.</a:t>
            </a:r>
          </a:p>
        </p:txBody>
      </p:sp>
      <p:cxnSp>
        <p:nvCxnSpPr>
          <p:cNvPr id="23" name="Straight Connector 22"/>
          <p:cNvCxnSpPr/>
          <p:nvPr/>
        </p:nvCxnSpPr>
        <p:spPr>
          <a:xfrm>
            <a:off x="6649193" y="2587590"/>
            <a:ext cx="103822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6728267" y="2587589"/>
            <a:ext cx="9048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TT</a:t>
            </a:r>
            <a:endParaRPr lang="en-US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28" name="Straight Connector 27"/>
          <p:cNvCxnSpPr/>
          <p:nvPr/>
        </p:nvCxnSpPr>
        <p:spPr>
          <a:xfrm>
            <a:off x="6117681" y="4044915"/>
            <a:ext cx="103822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6196755" y="4044914"/>
            <a:ext cx="9048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TT</a:t>
            </a:r>
            <a:endParaRPr lang="en-US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>
            <a:off x="6038607" y="5529464"/>
            <a:ext cx="103822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6117681" y="5529463"/>
            <a:ext cx="9048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TT</a:t>
            </a:r>
            <a:endParaRPr lang="en-US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6038607" y="2009775"/>
            <a:ext cx="610586" cy="70485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7144563" y="3420316"/>
            <a:ext cx="821986" cy="70485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/>
          <p:nvPr/>
        </p:nvSpPr>
        <p:spPr>
          <a:xfrm>
            <a:off x="7126079" y="4892687"/>
            <a:ext cx="916669" cy="70485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4847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9" grpId="0"/>
      <p:bldP spid="31" grpId="0"/>
      <p:bldP spid="6" grpId="0" animBg="1"/>
      <p:bldP spid="34" grpId="0" animBg="1"/>
      <p:bldP spid="3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3" descr="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540" y="0"/>
            <a:ext cx="12194540" cy="6970395"/>
          </a:xfrm>
          <a:prstGeom prst="rect">
            <a:avLst/>
          </a:prstGeom>
        </p:spPr>
      </p:pic>
      <p:pic>
        <p:nvPicPr>
          <p:cNvPr id="10" name="图片 6" descr="6"/>
          <p:cNvPicPr>
            <a:picLocks noChangeAspect="1"/>
          </p:cNvPicPr>
          <p:nvPr/>
        </p:nvPicPr>
        <p:blipFill>
          <a:blip r:embed="rId3"/>
          <a:srcRect l="63422" r="20682" b="81749"/>
          <a:stretch>
            <a:fillRect/>
          </a:stretch>
        </p:blipFill>
        <p:spPr>
          <a:xfrm>
            <a:off x="10261600" y="19685"/>
            <a:ext cx="2041525" cy="854710"/>
          </a:xfrm>
          <a:prstGeom prst="rect">
            <a:avLst/>
          </a:prstGeom>
        </p:spPr>
      </p:pic>
      <p:pic>
        <p:nvPicPr>
          <p:cNvPr id="12" name="图片 9" descr="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49596" y="493867"/>
            <a:ext cx="1916430" cy="1424940"/>
          </a:xfrm>
          <a:prstGeom prst="rect">
            <a:avLst/>
          </a:prstGeom>
        </p:spPr>
      </p:pic>
      <p:sp>
        <p:nvSpPr>
          <p:cNvPr id="14" name="Rounded Rectangle 13"/>
          <p:cNvSpPr/>
          <p:nvPr/>
        </p:nvSpPr>
        <p:spPr>
          <a:xfrm>
            <a:off x="1999815" y="242063"/>
            <a:ext cx="8611036" cy="1264663"/>
          </a:xfrm>
          <a:prstGeom prst="roundRect">
            <a:avLst/>
          </a:prstGeom>
          <a:solidFill>
            <a:srgbClr val="FFD3D3"/>
          </a:solidFill>
          <a:ln w="28575">
            <a:solidFill>
              <a:srgbClr val="FF656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 các câu dưới đây, ý nghĩa mức độ được thể hiện bằng những cách nào? </a:t>
            </a:r>
          </a:p>
        </p:txBody>
      </p:sp>
      <p:pic>
        <p:nvPicPr>
          <p:cNvPr id="11" name="图片 7" descr="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48122" y="379982"/>
            <a:ext cx="903386" cy="826355"/>
          </a:xfrm>
          <a:prstGeom prst="rect">
            <a:avLst/>
          </a:prstGeom>
        </p:spPr>
      </p:pic>
      <p:sp>
        <p:nvSpPr>
          <p:cNvPr id="22" name="Text Box 3">
            <a:extLst>
              <a:ext uri="{FF2B5EF4-FFF2-40B4-BE49-F238E27FC236}">
                <a16:creationId xmlns:a16="http://schemas.microsoft.com/office/drawing/2014/main" id="{1FC766AF-C0C6-4F5E-83B8-74D7A9DD20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432349" y="2023945"/>
            <a:ext cx="629602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dirty="0">
                <a:solidFill>
                  <a:srgbClr val="419991"/>
                </a:solidFill>
                <a:latin typeface="Cambria" panose="02040503050406030204" pitchFamily="18" charset="0"/>
              </a:rPr>
              <a:t>		a) </a:t>
            </a:r>
            <a:r>
              <a:rPr lang="en-US" altLang="en-US" dirty="0" err="1">
                <a:solidFill>
                  <a:srgbClr val="419991"/>
                </a:solidFill>
                <a:latin typeface="Cambria" panose="02040503050406030204" pitchFamily="18" charset="0"/>
              </a:rPr>
              <a:t>Tờ</a:t>
            </a:r>
            <a:r>
              <a:rPr lang="en-US" altLang="en-US" dirty="0">
                <a:solidFill>
                  <a:srgbClr val="419991"/>
                </a:solidFill>
                <a:latin typeface="Cambria" panose="02040503050406030204" pitchFamily="18" charset="0"/>
              </a:rPr>
              <a:t> </a:t>
            </a:r>
            <a:r>
              <a:rPr lang="en-US" altLang="en-US" dirty="0" err="1">
                <a:solidFill>
                  <a:srgbClr val="419991"/>
                </a:solidFill>
                <a:latin typeface="Cambria" panose="02040503050406030204" pitchFamily="18" charset="0"/>
              </a:rPr>
              <a:t>giấy</a:t>
            </a:r>
            <a:r>
              <a:rPr lang="en-US" altLang="en-US" dirty="0">
                <a:solidFill>
                  <a:srgbClr val="419991"/>
                </a:solidFill>
                <a:latin typeface="Cambria" panose="02040503050406030204" pitchFamily="18" charset="0"/>
              </a:rPr>
              <a:t> </a:t>
            </a:r>
            <a:r>
              <a:rPr lang="en-US" altLang="en-US" dirty="0" err="1">
                <a:solidFill>
                  <a:srgbClr val="419991"/>
                </a:solidFill>
                <a:latin typeface="Cambria" panose="02040503050406030204" pitchFamily="18" charset="0"/>
              </a:rPr>
              <a:t>này</a:t>
            </a:r>
            <a:r>
              <a:rPr lang="en-US" altLang="en-US" dirty="0">
                <a:solidFill>
                  <a:srgbClr val="419991"/>
                </a:solidFill>
                <a:latin typeface="Cambria" panose="02040503050406030204" pitchFamily="18" charset="0"/>
              </a:rPr>
              <a:t> </a:t>
            </a:r>
            <a:r>
              <a:rPr lang="en-US" altLang="en-US" dirty="0" err="1">
                <a:solidFill>
                  <a:srgbClr val="419991"/>
                </a:solidFill>
                <a:latin typeface="Cambria" panose="02040503050406030204" pitchFamily="18" charset="0"/>
              </a:rPr>
              <a:t>rất</a:t>
            </a:r>
            <a:r>
              <a:rPr lang="en-US" altLang="en-US" dirty="0">
                <a:solidFill>
                  <a:srgbClr val="419991"/>
                </a:solidFill>
                <a:latin typeface="Cambria" panose="02040503050406030204" pitchFamily="18" charset="0"/>
              </a:rPr>
              <a:t> </a:t>
            </a:r>
            <a:r>
              <a:rPr lang="en-US" altLang="en-US" b="1" dirty="0" err="1">
                <a:solidFill>
                  <a:srgbClr val="419991"/>
                </a:solidFill>
                <a:latin typeface="Cambria" panose="02040503050406030204" pitchFamily="18" charset="0"/>
              </a:rPr>
              <a:t>trắng</a:t>
            </a:r>
            <a:r>
              <a:rPr lang="en-US" altLang="en-US" dirty="0">
                <a:solidFill>
                  <a:srgbClr val="419991"/>
                </a:solidFill>
                <a:latin typeface="Cambria" panose="02040503050406030204" pitchFamily="18" charset="0"/>
              </a:rPr>
              <a:t>. </a:t>
            </a:r>
          </a:p>
        </p:txBody>
      </p:sp>
      <p:cxnSp>
        <p:nvCxnSpPr>
          <p:cNvPr id="23" name="Straight Connector 22"/>
          <p:cNvCxnSpPr/>
          <p:nvPr/>
        </p:nvCxnSpPr>
        <p:spPr>
          <a:xfrm>
            <a:off x="3639293" y="2616165"/>
            <a:ext cx="103822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3718367" y="2616164"/>
            <a:ext cx="9048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TT</a:t>
            </a:r>
            <a:endParaRPr lang="en-US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3028707" y="2038350"/>
            <a:ext cx="610586" cy="70485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857250" y="3313226"/>
            <a:ext cx="431482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err="1">
                <a:solidFill>
                  <a:srgbClr val="41999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Tờ</a:t>
            </a:r>
            <a:r>
              <a:rPr lang="en-US" sz="3200" dirty="0">
                <a:solidFill>
                  <a:srgbClr val="41999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41999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giấy</a:t>
            </a:r>
            <a:r>
              <a:rPr lang="en-US" sz="3200" dirty="0">
                <a:solidFill>
                  <a:srgbClr val="41999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41999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này</a:t>
            </a:r>
            <a:r>
              <a:rPr lang="en-US" sz="3200" dirty="0">
                <a:solidFill>
                  <a:srgbClr val="41999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41999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trắng</a:t>
            </a:r>
            <a:r>
              <a:rPr lang="en-US" sz="3200" dirty="0">
                <a:solidFill>
                  <a:srgbClr val="41999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41999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quá</a:t>
            </a:r>
            <a:r>
              <a:rPr lang="en-US" sz="3200" dirty="0">
                <a:solidFill>
                  <a:srgbClr val="41999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</a:p>
        </p:txBody>
      </p:sp>
      <p:sp>
        <p:nvSpPr>
          <p:cNvPr id="18" name="Rectangle 17"/>
          <p:cNvSpPr/>
          <p:nvPr/>
        </p:nvSpPr>
        <p:spPr>
          <a:xfrm>
            <a:off x="857250" y="4602507"/>
            <a:ext cx="44577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err="1" smtClean="0">
                <a:solidFill>
                  <a:srgbClr val="41999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Tờ</a:t>
            </a:r>
            <a:r>
              <a:rPr lang="en-US" sz="3200" dirty="0" smtClean="0">
                <a:solidFill>
                  <a:srgbClr val="41999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41999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giấy</a:t>
            </a:r>
            <a:r>
              <a:rPr lang="en-US" sz="3200" dirty="0">
                <a:solidFill>
                  <a:srgbClr val="41999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41999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này</a:t>
            </a:r>
            <a:r>
              <a:rPr lang="en-US" sz="3200" dirty="0">
                <a:solidFill>
                  <a:srgbClr val="41999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41999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trắng</a:t>
            </a:r>
            <a:r>
              <a:rPr lang="en-US" sz="3200" dirty="0">
                <a:solidFill>
                  <a:srgbClr val="41999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41999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lắm</a:t>
            </a:r>
            <a:r>
              <a:rPr lang="en-US" sz="3200" dirty="0">
                <a:solidFill>
                  <a:srgbClr val="41999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2997258" y="3878952"/>
            <a:ext cx="1038225" cy="0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3076332" y="3878951"/>
            <a:ext cx="904875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TT</a:t>
            </a:r>
            <a:endParaRPr lang="en-US" sz="2800" b="1" dirty="0">
              <a:solidFill>
                <a:srgbClr val="7030A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" name="Oval 20"/>
          <p:cNvSpPr/>
          <p:nvPr/>
        </p:nvSpPr>
        <p:spPr>
          <a:xfrm>
            <a:off x="4066931" y="3309188"/>
            <a:ext cx="828341" cy="704850"/>
          </a:xfrm>
          <a:prstGeom prst="ellipse">
            <a:avLst/>
          </a:prstGeom>
          <a:noFill/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030A0"/>
              </a:solidFill>
            </a:endParaRPr>
          </a:p>
        </p:txBody>
      </p:sp>
      <p:cxnSp>
        <p:nvCxnSpPr>
          <p:cNvPr id="25" name="Straight Connector 24"/>
          <p:cNvCxnSpPr/>
          <p:nvPr/>
        </p:nvCxnSpPr>
        <p:spPr>
          <a:xfrm>
            <a:off x="2997258" y="5172271"/>
            <a:ext cx="1038225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3076332" y="5172270"/>
            <a:ext cx="9048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TT</a:t>
            </a:r>
            <a:endParaRPr lang="en-US" sz="2800" b="1" dirty="0">
              <a:solidFill>
                <a:srgbClr val="00B05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7" name="Oval 26"/>
          <p:cNvSpPr/>
          <p:nvPr/>
        </p:nvSpPr>
        <p:spPr>
          <a:xfrm>
            <a:off x="4058149" y="4542469"/>
            <a:ext cx="828341" cy="704850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  <p:grpSp>
        <p:nvGrpSpPr>
          <p:cNvPr id="32" name="Group 10">
            <a:extLst>
              <a:ext uri="{FF2B5EF4-FFF2-40B4-BE49-F238E27FC236}">
                <a16:creationId xmlns:a16="http://schemas.microsoft.com/office/drawing/2014/main" id="{B7736835-E383-490A-859C-80C1CB4D6F89}"/>
              </a:ext>
            </a:extLst>
          </p:cNvPr>
          <p:cNvGrpSpPr>
            <a:grpSpLocks/>
          </p:cNvGrpSpPr>
          <p:nvPr/>
        </p:nvGrpSpPr>
        <p:grpSpPr bwMode="auto">
          <a:xfrm>
            <a:off x="5361809" y="2181929"/>
            <a:ext cx="5484813" cy="2962276"/>
            <a:chOff x="3474" y="-20"/>
            <a:chExt cx="3455" cy="1866"/>
          </a:xfrm>
        </p:grpSpPr>
        <p:sp>
          <p:nvSpPr>
            <p:cNvPr id="33" name="AutoShape 11">
              <a:extLst>
                <a:ext uri="{FF2B5EF4-FFF2-40B4-BE49-F238E27FC236}">
                  <a16:creationId xmlns:a16="http://schemas.microsoft.com/office/drawing/2014/main" id="{BD1A887D-6AAD-4B04-81BB-F3D21F9CB169}"/>
                </a:ext>
              </a:extLst>
            </p:cNvPr>
            <p:cNvSpPr>
              <a:spLocks/>
            </p:cNvSpPr>
            <p:nvPr/>
          </p:nvSpPr>
          <p:spPr bwMode="auto">
            <a:xfrm rot="10759922" flipH="1">
              <a:off x="3617" y="-20"/>
              <a:ext cx="168" cy="1866"/>
            </a:xfrm>
            <a:prstGeom prst="rightBrace">
              <a:avLst>
                <a:gd name="adj1" fmla="val 51546"/>
                <a:gd name="adj2" fmla="val 50000"/>
              </a:avLst>
            </a:prstGeom>
            <a:noFill/>
            <a:ln w="28575">
              <a:solidFill>
                <a:schemeClr val="accent4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3600">
                <a:latin typeface="Cambria" panose="02040503050406030204" pitchFamily="18" charset="0"/>
              </a:endParaRPr>
            </a:p>
          </p:txBody>
        </p:sp>
        <p:sp>
          <p:nvSpPr>
            <p:cNvPr id="36" name="Text Box 3">
              <a:extLst>
                <a:ext uri="{FF2B5EF4-FFF2-40B4-BE49-F238E27FC236}">
                  <a16:creationId xmlns:a16="http://schemas.microsoft.com/office/drawing/2014/main" id="{E19E4DC9-781C-4CCC-92CC-E74247F225D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74" y="583"/>
              <a:ext cx="3455" cy="6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342900" indent="-34290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vi-VN" altLang="en-US" dirty="0">
                  <a:latin typeface="Cambria" panose="02040503050406030204" pitchFamily="18" charset="0"/>
                </a:rPr>
                <a:t> </a:t>
              </a:r>
              <a:r>
                <a:rPr lang="en-US" altLang="en-US" dirty="0">
                  <a:latin typeface="Cambria" panose="02040503050406030204" pitchFamily="18" charset="0"/>
                </a:rPr>
                <a:t>   </a:t>
              </a:r>
              <a:r>
                <a:rPr lang="vi-VN" altLang="en-US" dirty="0">
                  <a:latin typeface="Cambria" panose="02040503050406030204" pitchFamily="18" charset="0"/>
                </a:rPr>
                <a:t>Thêm các từ </a:t>
              </a:r>
              <a:r>
                <a:rPr lang="vi-VN" altLang="en-US" b="1" i="1" dirty="0">
                  <a:solidFill>
                    <a:schemeClr val="accent4"/>
                  </a:solidFill>
                  <a:latin typeface="Cambria" panose="02040503050406030204" pitchFamily="18" charset="0"/>
                </a:rPr>
                <a:t>rất, quá, lắm </a:t>
              </a:r>
              <a:r>
                <a:rPr lang="vi-VN" altLang="en-US" dirty="0">
                  <a:latin typeface="Cambria" panose="02040503050406030204" pitchFamily="18" charset="0"/>
                </a:rPr>
                <a:t>vào </a:t>
              </a:r>
              <a:r>
                <a:rPr lang="vi-VN" altLang="en-US" b="1" i="1" dirty="0">
                  <a:solidFill>
                    <a:srgbClr val="419991"/>
                  </a:solidFill>
                  <a:latin typeface="Cambria" panose="02040503050406030204" pitchFamily="18" charset="0"/>
                </a:rPr>
                <a:t>trước hoặc sau </a:t>
              </a:r>
              <a:r>
                <a:rPr lang="en-US" altLang="en-US" b="1" i="1" dirty="0">
                  <a:solidFill>
                    <a:srgbClr val="419991"/>
                  </a:solidFill>
                  <a:latin typeface="Cambria" panose="02040503050406030204" pitchFamily="18" charset="0"/>
                </a:rPr>
                <a:t>TT</a:t>
              </a:r>
              <a:endParaRPr lang="vi-VN" altLang="en-US" b="1" i="1" dirty="0">
                <a:solidFill>
                  <a:srgbClr val="419991"/>
                </a:solidFill>
                <a:latin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43264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8" grpId="0"/>
      <p:bldP spid="20" grpId="0"/>
      <p:bldP spid="21" grpId="0" animBg="1"/>
      <p:bldP spid="26" grpId="0"/>
      <p:bldP spid="27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486749888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te Sticker by Slidesgo">
  <a:themeElements>
    <a:clrScheme name="Simple Light">
      <a:dk1>
        <a:srgbClr val="65378E"/>
      </a:dk1>
      <a:lt1>
        <a:srgbClr val="53C6B7"/>
      </a:lt1>
      <a:dk2>
        <a:srgbClr val="000000"/>
      </a:dk2>
      <a:lt2>
        <a:srgbClr val="FFE599"/>
      </a:lt2>
      <a:accent1>
        <a:srgbClr val="FC9573"/>
      </a:accent1>
      <a:accent2>
        <a:srgbClr val="FFFFFF"/>
      </a:accent2>
      <a:accent3>
        <a:srgbClr val="8361A1"/>
      </a:accent3>
      <a:accent4>
        <a:srgbClr val="4E3026"/>
      </a:accent4>
      <a:accent5>
        <a:srgbClr val="4A156E"/>
      </a:accent5>
      <a:accent6>
        <a:srgbClr val="3FAD9F"/>
      </a:accent6>
      <a:hlink>
        <a:srgbClr val="53C6B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342</TotalTime>
  <Words>1220</Words>
  <Application>Microsoft Office PowerPoint</Application>
  <PresentationFormat>Widescreen</PresentationFormat>
  <Paragraphs>168</Paragraphs>
  <Slides>17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36" baseType="lpstr">
      <vt:lpstr>#9Slide07 Bungee Shade</vt:lpstr>
      <vt:lpstr>方正超粗黑简体</vt:lpstr>
      <vt:lpstr>Cambria</vt:lpstr>
      <vt:lpstr>#9Slide03 Kaleko 105 Round Bold</vt:lpstr>
      <vt:lpstr>#9Slide03 Arima Madurai Black</vt:lpstr>
      <vt:lpstr>Arial</vt:lpstr>
      <vt:lpstr>等线</vt:lpstr>
      <vt:lpstr>Calibri</vt:lpstr>
      <vt:lpstr>#9Slide03 AmpleSoft Bold</vt:lpstr>
      <vt:lpstr>Nunito</vt:lpstr>
      <vt:lpstr>#9Slide07 SVNZiclets</vt:lpstr>
      <vt:lpstr>Times New Roman</vt:lpstr>
      <vt:lpstr>华康少女文字W5(P)</vt:lpstr>
      <vt:lpstr>Calibri Light</vt:lpstr>
      <vt:lpstr>Poppins</vt:lpstr>
      <vt:lpstr>#9Slide07 SVNSmirk</vt:lpstr>
      <vt:lpstr>UTM Guanine</vt:lpstr>
      <vt:lpstr>Office Theme</vt:lpstr>
      <vt:lpstr>Cute Sticker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 Do</dc:creator>
  <cp:lastModifiedBy>Trang Do</cp:lastModifiedBy>
  <cp:revision>227</cp:revision>
  <dcterms:created xsi:type="dcterms:W3CDTF">2021-10-28T05:52:16Z</dcterms:created>
  <dcterms:modified xsi:type="dcterms:W3CDTF">2021-11-24T14:10:13Z</dcterms:modified>
</cp:coreProperties>
</file>